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1.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notesSlides/notesSlide2.xml" ContentType="application/vnd.openxmlformats-officedocument.presentationml.notesSlide+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Lst>
  <p:notesMasterIdLst>
    <p:notesMasterId r:id="rId59"/>
  </p:notesMasterIdLst>
  <p:handoutMasterIdLst>
    <p:handoutMasterId r:id="rId60"/>
  </p:handoutMasterIdLst>
  <p:sldIdLst>
    <p:sldId id="256" r:id="rId3"/>
    <p:sldId id="335" r:id="rId4"/>
    <p:sldId id="336" r:id="rId5"/>
    <p:sldId id="468" r:id="rId6"/>
    <p:sldId id="496" r:id="rId7"/>
    <p:sldId id="497" r:id="rId8"/>
    <p:sldId id="498" r:id="rId9"/>
    <p:sldId id="499" r:id="rId10"/>
    <p:sldId id="337" r:id="rId11"/>
    <p:sldId id="507" r:id="rId12"/>
    <p:sldId id="504" r:id="rId13"/>
    <p:sldId id="354" r:id="rId14"/>
    <p:sldId id="508" r:id="rId15"/>
    <p:sldId id="509" r:id="rId16"/>
    <p:sldId id="510" r:id="rId17"/>
    <p:sldId id="511" r:id="rId18"/>
    <p:sldId id="516" r:id="rId19"/>
    <p:sldId id="517" r:id="rId20"/>
    <p:sldId id="520" r:id="rId21"/>
    <p:sldId id="521" r:id="rId22"/>
    <p:sldId id="519" r:id="rId23"/>
    <p:sldId id="526" r:id="rId24"/>
    <p:sldId id="522" r:id="rId25"/>
    <p:sldId id="523" r:id="rId26"/>
    <p:sldId id="524" r:id="rId27"/>
    <p:sldId id="525" r:id="rId28"/>
    <p:sldId id="527" r:id="rId29"/>
    <p:sldId id="528" r:id="rId30"/>
    <p:sldId id="529" r:id="rId31"/>
    <p:sldId id="530" r:id="rId32"/>
    <p:sldId id="531" r:id="rId33"/>
    <p:sldId id="532" r:id="rId34"/>
    <p:sldId id="533" r:id="rId35"/>
    <p:sldId id="535" r:id="rId36"/>
    <p:sldId id="534" r:id="rId37"/>
    <p:sldId id="456" r:id="rId38"/>
    <p:sldId id="536" r:id="rId39"/>
    <p:sldId id="537" r:id="rId40"/>
    <p:sldId id="559" r:id="rId41"/>
    <p:sldId id="538" r:id="rId42"/>
    <p:sldId id="560" r:id="rId43"/>
    <p:sldId id="539" r:id="rId44"/>
    <p:sldId id="561" r:id="rId45"/>
    <p:sldId id="541" r:id="rId46"/>
    <p:sldId id="544" r:id="rId47"/>
    <p:sldId id="545" r:id="rId48"/>
    <p:sldId id="546" r:id="rId49"/>
    <p:sldId id="547" r:id="rId50"/>
    <p:sldId id="548" r:id="rId51"/>
    <p:sldId id="549" r:id="rId52"/>
    <p:sldId id="550" r:id="rId53"/>
    <p:sldId id="551" r:id="rId54"/>
    <p:sldId id="552" r:id="rId55"/>
    <p:sldId id="553" r:id="rId56"/>
    <p:sldId id="562" r:id="rId57"/>
    <p:sldId id="554" r:id="rId58"/>
  </p:sldIdLst>
  <p:sldSz cx="12192000" cy="6858000"/>
  <p:notesSz cx="6799263" cy="9929813"/>
  <p:custDataLst>
    <p:tags r:id="rId6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5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1592A"/>
    <a:srgbClr val="66C3EB"/>
    <a:srgbClr val="25AAE2"/>
    <a:srgbClr val="1DFF83"/>
    <a:srgbClr val="71C8EC"/>
    <a:srgbClr val="0070C0"/>
    <a:srgbClr val="FE5E2C"/>
    <a:srgbClr val="0B5394"/>
    <a:srgbClr val="FCB0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925" autoAdjust="0"/>
    <p:restoredTop sz="82362" autoAdjust="0"/>
  </p:normalViewPr>
  <p:slideViewPr>
    <p:cSldViewPr snapToGrid="0" showGuides="1">
      <p:cViewPr varScale="1">
        <p:scale>
          <a:sx n="87" d="100"/>
          <a:sy n="87" d="100"/>
        </p:scale>
        <p:origin x="102" y="186"/>
      </p:cViewPr>
      <p:guideLst>
        <p:guide orient="horz" pos="2160"/>
        <p:guide pos="3850"/>
      </p:guideLst>
    </p:cSldViewPr>
  </p:slideViewPr>
  <p:notesTextViewPr>
    <p:cViewPr>
      <p:scale>
        <a:sx n="1" d="1"/>
        <a:sy n="1" d="1"/>
      </p:scale>
      <p:origin x="0" y="0"/>
    </p:cViewPr>
  </p:notesTextViewPr>
  <p:sorterViewPr>
    <p:cViewPr>
      <p:scale>
        <a:sx n="100" d="100"/>
        <a:sy n="100" d="100"/>
      </p:scale>
      <p:origin x="0" y="-7296"/>
    </p:cViewPr>
  </p:sorterViewPr>
  <p:notesViewPr>
    <p:cSldViewPr snapToGrid="0">
      <p:cViewPr varScale="1">
        <p:scale>
          <a:sx n="74" d="100"/>
          <a:sy n="74" d="100"/>
        </p:scale>
        <p:origin x="3192" y="6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tags" Target="tags/tag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handoutMaster" Target="handoutMasters/handoutMaster1.xml"/><Relationship Id="rId65"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51275" y="0"/>
            <a:ext cx="2946400" cy="498475"/>
          </a:xfrm>
          <a:prstGeom prst="rect">
            <a:avLst/>
          </a:prstGeom>
        </p:spPr>
        <p:txBody>
          <a:bodyPr vert="horz" lIns="91440" tIns="45720" rIns="91440" bIns="45720" rtlCol="0"/>
          <a:lstStyle>
            <a:lvl1pPr algn="r">
              <a:defRPr sz="1200"/>
            </a:lvl1pPr>
          </a:lstStyle>
          <a:p>
            <a:fld id="{2763A82D-4BDF-4E89-86C5-387912A9056D}" type="datetimeFigureOut">
              <a:rPr lang="zh-CN" altLang="en-US" smtClean="0"/>
              <a:t>2023/10/30</a:t>
            </a:fld>
            <a:endParaRPr lang="zh-CN" altLang="en-US"/>
          </a:p>
        </p:txBody>
      </p:sp>
      <p:sp>
        <p:nvSpPr>
          <p:cNvPr id="4" name="页脚占位符 3"/>
          <p:cNvSpPr>
            <a:spLocks noGrp="1"/>
          </p:cNvSpPr>
          <p:nvPr>
            <p:ph type="ftr" sz="quarter" idx="2"/>
          </p:nvPr>
        </p:nvSpPr>
        <p:spPr>
          <a:xfrm>
            <a:off x="0" y="9431338"/>
            <a:ext cx="2946400" cy="498475"/>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51275" y="9431338"/>
            <a:ext cx="2946400" cy="498475"/>
          </a:xfrm>
          <a:prstGeom prst="rect">
            <a:avLst/>
          </a:prstGeom>
        </p:spPr>
        <p:txBody>
          <a:bodyPr vert="horz" lIns="91440" tIns="45720" rIns="91440" bIns="45720" rtlCol="0" anchor="b"/>
          <a:lstStyle>
            <a:lvl1pPr algn="r">
              <a:defRPr sz="1200"/>
            </a:lvl1pPr>
          </a:lstStyle>
          <a:p>
            <a:fld id="{490A7AEC-CEC9-48B8-BDD1-FB790D18AC30}"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46347" cy="498215"/>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51342" y="0"/>
            <a:ext cx="2946347" cy="498215"/>
          </a:xfrm>
          <a:prstGeom prst="rect">
            <a:avLst/>
          </a:prstGeom>
        </p:spPr>
        <p:txBody>
          <a:bodyPr vert="horz" lIns="91440" tIns="45720" rIns="91440" bIns="45720" rtlCol="0"/>
          <a:lstStyle>
            <a:lvl1pPr algn="r">
              <a:defRPr sz="1200"/>
            </a:lvl1pPr>
          </a:lstStyle>
          <a:p>
            <a:fld id="{DEB20237-D942-492B-9D87-0FB71E8BD3BC}" type="datetimeFigureOut">
              <a:rPr lang="zh-CN" altLang="en-US" smtClean="0"/>
              <a:t>2023/10/30</a:t>
            </a:fld>
            <a:endParaRPr lang="zh-CN" altLang="en-US"/>
          </a:p>
        </p:txBody>
      </p:sp>
      <p:sp>
        <p:nvSpPr>
          <p:cNvPr id="4" name="幻灯片图像占位符 3"/>
          <p:cNvSpPr>
            <a:spLocks noGrp="1" noRot="1" noChangeAspect="1"/>
          </p:cNvSpPr>
          <p:nvPr>
            <p:ph type="sldImg" idx="2"/>
          </p:nvPr>
        </p:nvSpPr>
        <p:spPr>
          <a:xfrm>
            <a:off x="422275" y="1241425"/>
            <a:ext cx="5954713" cy="3351213"/>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79927" y="4778722"/>
            <a:ext cx="5439410" cy="3909864"/>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9431600"/>
            <a:ext cx="2946347" cy="498214"/>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51342" y="9431600"/>
            <a:ext cx="2946347" cy="498214"/>
          </a:xfrm>
          <a:prstGeom prst="rect">
            <a:avLst/>
          </a:prstGeom>
        </p:spPr>
        <p:txBody>
          <a:bodyPr vert="horz" lIns="91440" tIns="45720" rIns="91440" bIns="45720" rtlCol="0" anchor="b"/>
          <a:lstStyle>
            <a:lvl1pPr algn="r">
              <a:defRPr sz="1200"/>
            </a:lvl1pPr>
          </a:lstStyle>
          <a:p>
            <a:fld id="{3E5512E6-CFF5-41AD-8E91-42B57C3A4F46}"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3E5512E6-CFF5-41AD-8E91-42B57C3A4F46}" type="slidenum">
              <a:rPr lang="zh-CN" altLang="en-US" smtClean="0"/>
              <a:t>3</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3E5512E6-CFF5-41AD-8E91-42B57C3A4F46}" type="slidenum">
              <a:rPr lang="zh-CN" altLang="en-US" smtClean="0"/>
              <a:t>36</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 Id="rId4" Type="http://schemas.openxmlformats.org/officeDocument/2006/relationships/image" Target="../media/image5.jpe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
        <p:nvSpPr>
          <p:cNvPr id="7" name="矩形 6"/>
          <p:cNvSpPr/>
          <p:nvPr userDrawn="1"/>
        </p:nvSpPr>
        <p:spPr>
          <a:xfrm>
            <a:off x="0" y="0"/>
            <a:ext cx="12192000" cy="318977"/>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userDrawn="1"/>
        </p:nvGrpSpPr>
        <p:grpSpPr>
          <a:xfrm>
            <a:off x="9429" y="37567"/>
            <a:ext cx="3248122" cy="260144"/>
            <a:chOff x="-7136454" y="-141996"/>
            <a:chExt cx="10832653" cy="867595"/>
          </a:xfrm>
        </p:grpSpPr>
        <p:pic>
          <p:nvPicPr>
            <p:cNvPr id="9" name="图片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74163" y="-141996"/>
              <a:ext cx="5570362" cy="867595"/>
            </a:xfrm>
            <a:prstGeom prst="rect">
              <a:avLst/>
            </a:prstGeom>
          </p:spPr>
        </p:pic>
        <p:pic>
          <p:nvPicPr>
            <p:cNvPr id="13" name="图片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36454" y="-95844"/>
              <a:ext cx="5177642" cy="794760"/>
            </a:xfrm>
            <a:prstGeom prst="rect">
              <a:avLst/>
            </a:prstGeom>
          </p:spPr>
        </p:pic>
      </p:grpSp>
      <p:grpSp>
        <p:nvGrpSpPr>
          <p:cNvPr id="14" name="组合 13"/>
          <p:cNvGrpSpPr/>
          <p:nvPr userDrawn="1"/>
        </p:nvGrpSpPr>
        <p:grpSpPr>
          <a:xfrm>
            <a:off x="343239" y="593385"/>
            <a:ext cx="452438" cy="454025"/>
            <a:chOff x="317046" y="622300"/>
            <a:chExt cx="452438" cy="454025"/>
          </a:xfrm>
        </p:grpSpPr>
        <p:sp>
          <p:nvSpPr>
            <p:cNvPr id="15" name="任意多边形 10"/>
            <p:cNvSpPr>
              <a:spLocks noChangeArrowheads="1"/>
            </p:cNvSpPr>
            <p:nvPr/>
          </p:nvSpPr>
          <p:spPr bwMode="auto">
            <a:xfrm>
              <a:off x="317046" y="622300"/>
              <a:ext cx="339567" cy="340758"/>
            </a:xfrm>
            <a:custGeom>
              <a:avLst/>
              <a:gdLst>
                <a:gd name="T0" fmla="*/ 242662 w 487134"/>
                <a:gd name="T1" fmla="*/ 487134 h 487134"/>
                <a:gd name="T2" fmla="*/ 0 w 487134"/>
                <a:gd name="T3" fmla="*/ 487134 h 487134"/>
                <a:gd name="T4" fmla="*/ 0 w 487134"/>
                <a:gd name="T5" fmla="*/ 0 h 487134"/>
                <a:gd name="T6" fmla="*/ 487134 w 487134"/>
                <a:gd name="T7" fmla="*/ 0 h 487134"/>
                <a:gd name="T8" fmla="*/ 487134 w 487134"/>
                <a:gd name="T9" fmla="*/ 242662 h 487134"/>
                <a:gd name="T10" fmla="*/ 0 60000 65536"/>
                <a:gd name="T11" fmla="*/ 0 60000 65536"/>
                <a:gd name="T12" fmla="*/ 0 60000 65536"/>
                <a:gd name="T13" fmla="*/ 0 60000 65536"/>
                <a:gd name="T14" fmla="*/ 0 60000 65536"/>
                <a:gd name="T15" fmla="*/ 0 w 487134"/>
                <a:gd name="T16" fmla="*/ 0 h 487134"/>
                <a:gd name="T17" fmla="*/ 487134 w 487134"/>
                <a:gd name="T18" fmla="*/ 487134 h 487134"/>
              </a:gdLst>
              <a:ahLst/>
              <a:cxnLst>
                <a:cxn ang="T10">
                  <a:pos x="T0" y="T1"/>
                </a:cxn>
                <a:cxn ang="T11">
                  <a:pos x="T2" y="T3"/>
                </a:cxn>
                <a:cxn ang="T12">
                  <a:pos x="T4" y="T5"/>
                </a:cxn>
                <a:cxn ang="T13">
                  <a:pos x="T6" y="T7"/>
                </a:cxn>
                <a:cxn ang="T14">
                  <a:pos x="T8" y="T9"/>
                </a:cxn>
              </a:cxnLst>
              <a:rect l="T15" t="T16" r="T17" b="T18"/>
              <a:pathLst>
                <a:path w="487134" h="487134">
                  <a:moveTo>
                    <a:pt x="242662" y="487134"/>
                  </a:moveTo>
                  <a:lnTo>
                    <a:pt x="0" y="487134"/>
                  </a:lnTo>
                  <a:lnTo>
                    <a:pt x="0" y="0"/>
                  </a:lnTo>
                  <a:lnTo>
                    <a:pt x="487134" y="0"/>
                  </a:lnTo>
                  <a:lnTo>
                    <a:pt x="487134" y="242662"/>
                  </a:lnTo>
                </a:path>
              </a:pathLst>
            </a:custGeom>
            <a:noFill/>
            <a:ln w="57150" cap="flat" cmpd="sng">
              <a:solidFill>
                <a:srgbClr val="0070C0"/>
              </a:solidFill>
              <a:miter lim="800000"/>
            </a:ln>
          </p:spPr>
          <p:txBody>
            <a:bodyPr anchor="ctr"/>
            <a:lstStyle/>
            <a:p>
              <a:pPr algn="ctr"/>
              <a:endParaRPr lang="zh-CN" altLang="zh-CN" dirty="0">
                <a:solidFill>
                  <a:srgbClr val="FFFFFF"/>
                </a:solidFill>
                <a:latin typeface="宋体" panose="02010600030101010101" pitchFamily="2" charset="-122"/>
                <a:sym typeface="宋体" panose="02010600030101010101" pitchFamily="2" charset="-122"/>
              </a:endParaRPr>
            </a:p>
          </p:txBody>
        </p:sp>
        <p:sp>
          <p:nvSpPr>
            <p:cNvPr id="16" name="矩形 15"/>
            <p:cNvSpPr>
              <a:spLocks noChangeArrowheads="1"/>
            </p:cNvSpPr>
            <p:nvPr/>
          </p:nvSpPr>
          <p:spPr bwMode="auto">
            <a:xfrm>
              <a:off x="543742" y="849791"/>
              <a:ext cx="225742" cy="226534"/>
            </a:xfrm>
            <a:prstGeom prst="rect">
              <a:avLst/>
            </a:prstGeom>
            <a:solidFill>
              <a:srgbClr val="66C3EB"/>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lang="zh-CN" altLang="zh-CN">
                <a:solidFill>
                  <a:srgbClr val="FFFFFF"/>
                </a:solidFill>
                <a:latin typeface="宋体" panose="02010600030101010101" pitchFamily="2" charset="-122"/>
                <a:sym typeface="宋体" panose="02010600030101010101" pitchFamily="2" charset="-122"/>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77464" y="152089"/>
            <a:ext cx="784302" cy="784302"/>
          </a:xfrm>
          <a:prstGeom prst="rect">
            <a:avLst/>
          </a:prstGeom>
        </p:spPr>
      </p:pic>
      <p:grpSp>
        <p:nvGrpSpPr>
          <p:cNvPr id="8" name="组合 7"/>
          <p:cNvGrpSpPr/>
          <p:nvPr userDrawn="1"/>
        </p:nvGrpSpPr>
        <p:grpSpPr>
          <a:xfrm>
            <a:off x="10874700" y="302074"/>
            <a:ext cx="955162" cy="474205"/>
            <a:chOff x="10549052" y="183717"/>
            <a:chExt cx="955162" cy="474205"/>
          </a:xfrm>
        </p:grpSpPr>
        <p:pic>
          <p:nvPicPr>
            <p:cNvPr id="9" name="图片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30009" y="183717"/>
              <a:ext cx="474205" cy="474205"/>
            </a:xfrm>
            <a:prstGeom prst="rect">
              <a:avLst/>
            </a:prstGeom>
          </p:spPr>
        </p:pic>
        <p:pic>
          <p:nvPicPr>
            <p:cNvPr id="10" name="图片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549052" y="193162"/>
              <a:ext cx="442458" cy="442458"/>
            </a:xfrm>
            <a:prstGeom prst="rect">
              <a:avLst/>
            </a:prstGeom>
          </p:spPr>
        </p:pic>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
        <p:nvSpPr>
          <p:cNvPr id="7" name="矩形 6"/>
          <p:cNvSpPr/>
          <p:nvPr userDrawn="1"/>
        </p:nvSpPr>
        <p:spPr>
          <a:xfrm>
            <a:off x="0" y="0"/>
            <a:ext cx="12192000" cy="318977"/>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userDrawn="1"/>
        </p:nvGrpSpPr>
        <p:grpSpPr>
          <a:xfrm>
            <a:off x="9429" y="37567"/>
            <a:ext cx="3248122" cy="260144"/>
            <a:chOff x="-7136454" y="-141996"/>
            <a:chExt cx="10832653" cy="867595"/>
          </a:xfrm>
        </p:grpSpPr>
        <p:pic>
          <p:nvPicPr>
            <p:cNvPr id="9" name="图片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74163" y="-141996"/>
              <a:ext cx="5570362" cy="867595"/>
            </a:xfrm>
            <a:prstGeom prst="rect">
              <a:avLst/>
            </a:prstGeom>
          </p:spPr>
        </p:pic>
        <p:pic>
          <p:nvPicPr>
            <p:cNvPr id="13" name="图片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36454" y="-95844"/>
              <a:ext cx="5177642" cy="794760"/>
            </a:xfrm>
            <a:prstGeom prst="rect">
              <a:avLst/>
            </a:prstGeom>
          </p:spPr>
        </p:pic>
      </p:grpSp>
      <p:grpSp>
        <p:nvGrpSpPr>
          <p:cNvPr id="14" name="组合 13"/>
          <p:cNvGrpSpPr/>
          <p:nvPr userDrawn="1"/>
        </p:nvGrpSpPr>
        <p:grpSpPr>
          <a:xfrm>
            <a:off x="343239" y="593385"/>
            <a:ext cx="452438" cy="454025"/>
            <a:chOff x="317046" y="622300"/>
            <a:chExt cx="452438" cy="454025"/>
          </a:xfrm>
        </p:grpSpPr>
        <p:sp>
          <p:nvSpPr>
            <p:cNvPr id="15" name="任意多边形 10"/>
            <p:cNvSpPr>
              <a:spLocks noChangeArrowheads="1"/>
            </p:cNvSpPr>
            <p:nvPr/>
          </p:nvSpPr>
          <p:spPr bwMode="auto">
            <a:xfrm>
              <a:off x="317046" y="622300"/>
              <a:ext cx="339567" cy="340758"/>
            </a:xfrm>
            <a:custGeom>
              <a:avLst/>
              <a:gdLst>
                <a:gd name="T0" fmla="*/ 242662 w 487134"/>
                <a:gd name="T1" fmla="*/ 487134 h 487134"/>
                <a:gd name="T2" fmla="*/ 0 w 487134"/>
                <a:gd name="T3" fmla="*/ 487134 h 487134"/>
                <a:gd name="T4" fmla="*/ 0 w 487134"/>
                <a:gd name="T5" fmla="*/ 0 h 487134"/>
                <a:gd name="T6" fmla="*/ 487134 w 487134"/>
                <a:gd name="T7" fmla="*/ 0 h 487134"/>
                <a:gd name="T8" fmla="*/ 487134 w 487134"/>
                <a:gd name="T9" fmla="*/ 242662 h 487134"/>
                <a:gd name="T10" fmla="*/ 0 60000 65536"/>
                <a:gd name="T11" fmla="*/ 0 60000 65536"/>
                <a:gd name="T12" fmla="*/ 0 60000 65536"/>
                <a:gd name="T13" fmla="*/ 0 60000 65536"/>
                <a:gd name="T14" fmla="*/ 0 60000 65536"/>
                <a:gd name="T15" fmla="*/ 0 w 487134"/>
                <a:gd name="T16" fmla="*/ 0 h 487134"/>
                <a:gd name="T17" fmla="*/ 487134 w 487134"/>
                <a:gd name="T18" fmla="*/ 487134 h 487134"/>
              </a:gdLst>
              <a:ahLst/>
              <a:cxnLst>
                <a:cxn ang="T10">
                  <a:pos x="T0" y="T1"/>
                </a:cxn>
                <a:cxn ang="T11">
                  <a:pos x="T2" y="T3"/>
                </a:cxn>
                <a:cxn ang="T12">
                  <a:pos x="T4" y="T5"/>
                </a:cxn>
                <a:cxn ang="T13">
                  <a:pos x="T6" y="T7"/>
                </a:cxn>
                <a:cxn ang="T14">
                  <a:pos x="T8" y="T9"/>
                </a:cxn>
              </a:cxnLst>
              <a:rect l="T15" t="T16" r="T17" b="T18"/>
              <a:pathLst>
                <a:path w="487134" h="487134">
                  <a:moveTo>
                    <a:pt x="242662" y="487134"/>
                  </a:moveTo>
                  <a:lnTo>
                    <a:pt x="0" y="487134"/>
                  </a:lnTo>
                  <a:lnTo>
                    <a:pt x="0" y="0"/>
                  </a:lnTo>
                  <a:lnTo>
                    <a:pt x="487134" y="0"/>
                  </a:lnTo>
                  <a:lnTo>
                    <a:pt x="487134" y="242662"/>
                  </a:lnTo>
                </a:path>
              </a:pathLst>
            </a:custGeom>
            <a:noFill/>
            <a:ln w="57150" cap="flat" cmpd="sng">
              <a:solidFill>
                <a:srgbClr val="0070C0"/>
              </a:solidFill>
              <a:miter lim="800000"/>
            </a:ln>
          </p:spPr>
          <p:txBody>
            <a:bodyPr anchor="ctr"/>
            <a:lstStyle/>
            <a:p>
              <a:pPr algn="ctr"/>
              <a:endParaRPr lang="zh-CN" altLang="zh-CN" dirty="0">
                <a:solidFill>
                  <a:srgbClr val="FFFFFF"/>
                </a:solidFill>
                <a:latin typeface="宋体" panose="02010600030101010101" pitchFamily="2" charset="-122"/>
                <a:sym typeface="宋体" panose="02010600030101010101" pitchFamily="2" charset="-122"/>
              </a:endParaRPr>
            </a:p>
          </p:txBody>
        </p:sp>
        <p:sp>
          <p:nvSpPr>
            <p:cNvPr id="16" name="矩形 15"/>
            <p:cNvSpPr>
              <a:spLocks noChangeArrowheads="1"/>
            </p:cNvSpPr>
            <p:nvPr/>
          </p:nvSpPr>
          <p:spPr bwMode="auto">
            <a:xfrm>
              <a:off x="543742" y="849791"/>
              <a:ext cx="225742" cy="226534"/>
            </a:xfrm>
            <a:prstGeom prst="rect">
              <a:avLst/>
            </a:prstGeom>
            <a:solidFill>
              <a:srgbClr val="66C3EB"/>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lang="zh-CN" altLang="zh-CN">
                <a:solidFill>
                  <a:srgbClr val="FFFFFF"/>
                </a:solidFill>
                <a:latin typeface="宋体" panose="02010600030101010101" pitchFamily="2" charset="-122"/>
                <a:sym typeface="宋体" panose="02010600030101010101" pitchFamily="2" charset="-122"/>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77464" y="152089"/>
            <a:ext cx="784302" cy="784302"/>
          </a:xfrm>
          <a:prstGeom prst="rect">
            <a:avLst/>
          </a:prstGeom>
        </p:spPr>
      </p:pic>
      <p:grpSp>
        <p:nvGrpSpPr>
          <p:cNvPr id="8" name="组合 7"/>
          <p:cNvGrpSpPr/>
          <p:nvPr userDrawn="1"/>
        </p:nvGrpSpPr>
        <p:grpSpPr>
          <a:xfrm>
            <a:off x="10874700" y="302074"/>
            <a:ext cx="955162" cy="474205"/>
            <a:chOff x="10549052" y="183717"/>
            <a:chExt cx="955162" cy="474205"/>
          </a:xfrm>
        </p:grpSpPr>
        <p:pic>
          <p:nvPicPr>
            <p:cNvPr id="9" name="图片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30009" y="183717"/>
              <a:ext cx="474205" cy="474205"/>
            </a:xfrm>
            <a:prstGeom prst="rect">
              <a:avLst/>
            </a:prstGeom>
          </p:spPr>
        </p:pic>
        <p:pic>
          <p:nvPicPr>
            <p:cNvPr id="10" name="图片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549052" y="193162"/>
              <a:ext cx="442458" cy="442458"/>
            </a:xfrm>
            <a:prstGeom prst="rect">
              <a:avLst/>
            </a:prstGeom>
          </p:spPr>
        </p:pic>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1293BA09-0587-4065-B7A1-071F7ECDB2D7}" type="datetimeFigureOut">
              <a:rPr lang="zh-CN" altLang="en-US" smtClean="0"/>
              <a:t>2023/10/30</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6DA15CD8-2534-4C0B-AF2E-9055A9086B8A}"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xml"/><Relationship Id="rId1" Type="http://schemas.openxmlformats.org/officeDocument/2006/relationships/tags" Target="../tags/tag2.xml"/><Relationship Id="rId5" Type="http://schemas.openxmlformats.org/officeDocument/2006/relationships/image" Target="../media/image8.pn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tags" Target="../tags/tag5.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slideLayout" Target="../slideLayouts/slideLayout1.xml"/><Relationship Id="rId5" Type="http://schemas.openxmlformats.org/officeDocument/2006/relationships/tags" Target="../tags/tag7.xml"/><Relationship Id="rId4" Type="http://schemas.openxmlformats.org/officeDocument/2006/relationships/tags" Target="../tags/tag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5.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10.png"/><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hyperlink" Target="http://staret.nercel.com/" TargetMode="External"/><Relationship Id="rId5" Type="http://schemas.openxmlformats.org/officeDocument/2006/relationships/slideLayout" Target="../slideLayouts/slideLayout2.xml"/><Relationship Id="rId4" Type="http://schemas.openxmlformats.org/officeDocument/2006/relationships/video" Target="../media/media1.mp4"/></Relationships>
</file>

<file path=ppt/slides/_rels/slide6.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11.xml"/><Relationship Id="rId5" Type="http://schemas.openxmlformats.org/officeDocument/2006/relationships/image" Target="../media/image11.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12.xml"/><Relationship Id="rId5" Type="http://schemas.openxmlformats.org/officeDocument/2006/relationships/image" Target="../media/image12.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video" Target="../media/media4.mp4"/><Relationship Id="rId2" Type="http://schemas.microsoft.com/office/2007/relationships/media" Target="../media/media4.mp4"/><Relationship Id="rId1" Type="http://schemas.openxmlformats.org/officeDocument/2006/relationships/tags" Target="../tags/tag13.xml"/><Relationship Id="rId5" Type="http://schemas.openxmlformats.org/officeDocument/2006/relationships/image" Target="../media/image13.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video" Target="../media/media5.mp4"/><Relationship Id="rId2" Type="http://schemas.microsoft.com/office/2007/relationships/media" Target="../media/media5.mp4"/><Relationship Id="rId1" Type="http://schemas.openxmlformats.org/officeDocument/2006/relationships/tags" Target="../tags/tag14.xml"/><Relationship Id="rId5" Type="http://schemas.openxmlformats.org/officeDocument/2006/relationships/image" Target="../media/image14.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media" Target="../media/media6.mp4"/><Relationship Id="rId2" Type="http://schemas.openxmlformats.org/officeDocument/2006/relationships/tags" Target="../tags/tag16.xml"/><Relationship Id="rId1" Type="http://schemas.openxmlformats.org/officeDocument/2006/relationships/tags" Target="../tags/tag15.xml"/><Relationship Id="rId6" Type="http://schemas.openxmlformats.org/officeDocument/2006/relationships/image" Target="../media/image15.png"/><Relationship Id="rId5" Type="http://schemas.openxmlformats.org/officeDocument/2006/relationships/slideLayout" Target="../slideLayouts/slideLayout2.xml"/><Relationship Id="rId4" Type="http://schemas.openxmlformats.org/officeDocument/2006/relationships/video" Target="../media/media6.mp4"/></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video" Target="../media/media7.mp4"/><Relationship Id="rId2" Type="http://schemas.microsoft.com/office/2007/relationships/media" Target="../media/media7.mp4"/><Relationship Id="rId1" Type="http://schemas.openxmlformats.org/officeDocument/2006/relationships/tags" Target="../tags/tag17.xml"/><Relationship Id="rId5" Type="http://schemas.openxmlformats.org/officeDocument/2006/relationships/image" Target="../media/image16.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media" Target="../media/media8.mp4"/><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image" Target="../media/image17.png"/><Relationship Id="rId5" Type="http://schemas.openxmlformats.org/officeDocument/2006/relationships/slideLayout" Target="../slideLayouts/slideLayout2.xml"/><Relationship Id="rId4" Type="http://schemas.openxmlformats.org/officeDocument/2006/relationships/video" Target="../media/media8.mp4"/></Relationships>
</file>

<file path=ppt/slides/_rels/slide15.xml.rels><?xml version="1.0" encoding="UTF-8" standalone="yes"?>
<Relationships xmlns="http://schemas.openxmlformats.org/package/2006/relationships"><Relationship Id="rId3" Type="http://schemas.openxmlformats.org/officeDocument/2006/relationships/video" Target="../media/media9.mp4"/><Relationship Id="rId2" Type="http://schemas.microsoft.com/office/2007/relationships/media" Target="../media/media9.mp4"/><Relationship Id="rId1" Type="http://schemas.openxmlformats.org/officeDocument/2006/relationships/tags" Target="../tags/tag20.xml"/><Relationship Id="rId5" Type="http://schemas.openxmlformats.org/officeDocument/2006/relationships/image" Target="../media/image18.png"/><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video" Target="../media/media10.mp4"/><Relationship Id="rId2" Type="http://schemas.microsoft.com/office/2007/relationships/media" Target="../media/media10.mp4"/><Relationship Id="rId1" Type="http://schemas.openxmlformats.org/officeDocument/2006/relationships/tags" Target="../tags/tag21.xml"/><Relationship Id="rId5" Type="http://schemas.openxmlformats.org/officeDocument/2006/relationships/image" Target="../media/image19.png"/><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video" Target="../media/media11.mp4"/><Relationship Id="rId2" Type="http://schemas.microsoft.com/office/2007/relationships/media" Target="../media/media11.mp4"/><Relationship Id="rId1" Type="http://schemas.openxmlformats.org/officeDocument/2006/relationships/tags" Target="../tags/tag22.xml"/><Relationship Id="rId5" Type="http://schemas.openxmlformats.org/officeDocument/2006/relationships/image" Target="../media/image20.png"/><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media" Target="../media/media12.mp4"/><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image" Target="../media/image21.png"/><Relationship Id="rId5" Type="http://schemas.openxmlformats.org/officeDocument/2006/relationships/slideLayout" Target="../slideLayouts/slideLayout2.xml"/><Relationship Id="rId4" Type="http://schemas.openxmlformats.org/officeDocument/2006/relationships/video" Target="../media/media12.mp4"/></Relationships>
</file>

<file path=ppt/slides/_rels/slide19.xml.rels><?xml version="1.0" encoding="UTF-8" standalone="yes"?>
<Relationships xmlns="http://schemas.openxmlformats.org/package/2006/relationships"><Relationship Id="rId3" Type="http://schemas.microsoft.com/office/2007/relationships/media" Target="../media/media13.mp4"/><Relationship Id="rId2" Type="http://schemas.openxmlformats.org/officeDocument/2006/relationships/tags" Target="../tags/tag26.xml"/><Relationship Id="rId1" Type="http://schemas.openxmlformats.org/officeDocument/2006/relationships/tags" Target="../tags/tag25.xml"/><Relationship Id="rId6" Type="http://schemas.openxmlformats.org/officeDocument/2006/relationships/image" Target="../media/image22.png"/><Relationship Id="rId5" Type="http://schemas.openxmlformats.org/officeDocument/2006/relationships/slideLayout" Target="../slideLayouts/slideLayout2.xml"/><Relationship Id="rId4" Type="http://schemas.openxmlformats.org/officeDocument/2006/relationships/video" Target="../media/media13.mp4"/></Relationships>
</file>

<file path=ppt/slides/_rels/slide20.xml.rels><?xml version="1.0" encoding="UTF-8" standalone="yes"?>
<Relationships xmlns="http://schemas.openxmlformats.org/package/2006/relationships"><Relationship Id="rId3" Type="http://schemas.microsoft.com/office/2007/relationships/media" Target="../media/media14.mp4"/><Relationship Id="rId2" Type="http://schemas.openxmlformats.org/officeDocument/2006/relationships/tags" Target="../tags/tag28.xml"/><Relationship Id="rId1" Type="http://schemas.openxmlformats.org/officeDocument/2006/relationships/tags" Target="../tags/tag27.xml"/><Relationship Id="rId6" Type="http://schemas.openxmlformats.org/officeDocument/2006/relationships/image" Target="../media/image23.png"/><Relationship Id="rId5" Type="http://schemas.openxmlformats.org/officeDocument/2006/relationships/slideLayout" Target="../slideLayouts/slideLayout2.xml"/><Relationship Id="rId4" Type="http://schemas.openxmlformats.org/officeDocument/2006/relationships/video" Target="../media/media14.mp4"/></Relationships>
</file>

<file path=ppt/slides/_rels/slide21.xml.rels><?xml version="1.0" encoding="UTF-8" standalone="yes"?>
<Relationships xmlns="http://schemas.openxmlformats.org/package/2006/relationships"><Relationship Id="rId3" Type="http://schemas.openxmlformats.org/officeDocument/2006/relationships/video" Target="../media/media15.mp4"/><Relationship Id="rId2" Type="http://schemas.microsoft.com/office/2007/relationships/media" Target="../media/media15.mp4"/><Relationship Id="rId1" Type="http://schemas.openxmlformats.org/officeDocument/2006/relationships/tags" Target="../tags/tag29.xml"/><Relationship Id="rId5" Type="http://schemas.openxmlformats.org/officeDocument/2006/relationships/image" Target="../media/image24.png"/><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media" Target="../media/media16.mp4"/><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image" Target="../media/image25.png"/><Relationship Id="rId5" Type="http://schemas.openxmlformats.org/officeDocument/2006/relationships/slideLayout" Target="../slideLayouts/slideLayout2.xml"/><Relationship Id="rId4" Type="http://schemas.openxmlformats.org/officeDocument/2006/relationships/video" Target="../media/media16.mp4"/></Relationships>
</file>

<file path=ppt/slides/_rels/slide23.xml.rels><?xml version="1.0" encoding="UTF-8" standalone="yes"?>
<Relationships xmlns="http://schemas.openxmlformats.org/package/2006/relationships"><Relationship Id="rId3" Type="http://schemas.openxmlformats.org/officeDocument/2006/relationships/video" Target="../media/media17.mp4"/><Relationship Id="rId2" Type="http://schemas.microsoft.com/office/2007/relationships/media" Target="../media/media17.mp4"/><Relationship Id="rId1" Type="http://schemas.openxmlformats.org/officeDocument/2006/relationships/tags" Target="../tags/tag32.xml"/><Relationship Id="rId5" Type="http://schemas.openxmlformats.org/officeDocument/2006/relationships/image" Target="../media/image26.png"/><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media" Target="../media/media18.mp4"/><Relationship Id="rId2" Type="http://schemas.openxmlformats.org/officeDocument/2006/relationships/tags" Target="../tags/tag34.xml"/><Relationship Id="rId1" Type="http://schemas.openxmlformats.org/officeDocument/2006/relationships/tags" Target="../tags/tag33.xml"/><Relationship Id="rId6" Type="http://schemas.openxmlformats.org/officeDocument/2006/relationships/image" Target="../media/image27.png"/><Relationship Id="rId5" Type="http://schemas.openxmlformats.org/officeDocument/2006/relationships/slideLayout" Target="../slideLayouts/slideLayout2.xml"/><Relationship Id="rId4" Type="http://schemas.openxmlformats.org/officeDocument/2006/relationships/video" Target="../media/media18.mp4"/></Relationships>
</file>

<file path=ppt/slides/_rels/slide25.xml.rels><?xml version="1.0" encoding="UTF-8" standalone="yes"?>
<Relationships xmlns="http://schemas.openxmlformats.org/package/2006/relationships"><Relationship Id="rId3" Type="http://schemas.openxmlformats.org/officeDocument/2006/relationships/video" Target="../media/media19.mp4"/><Relationship Id="rId2" Type="http://schemas.microsoft.com/office/2007/relationships/media" Target="../media/media19.mp4"/><Relationship Id="rId1" Type="http://schemas.openxmlformats.org/officeDocument/2006/relationships/tags" Target="../tags/tag35.xml"/><Relationship Id="rId5" Type="http://schemas.openxmlformats.org/officeDocument/2006/relationships/image" Target="../media/image28.png"/><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video" Target="../media/media20.mp4"/><Relationship Id="rId2" Type="http://schemas.microsoft.com/office/2007/relationships/media" Target="../media/media20.mp4"/><Relationship Id="rId1" Type="http://schemas.openxmlformats.org/officeDocument/2006/relationships/tags" Target="../tags/tag36.xml"/><Relationship Id="rId5" Type="http://schemas.openxmlformats.org/officeDocument/2006/relationships/image" Target="../media/image29.png"/><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video" Target="../media/media21.mp4"/><Relationship Id="rId2" Type="http://schemas.microsoft.com/office/2007/relationships/media" Target="../media/media21.mp4"/><Relationship Id="rId1" Type="http://schemas.openxmlformats.org/officeDocument/2006/relationships/tags" Target="../tags/tag37.xml"/><Relationship Id="rId5" Type="http://schemas.openxmlformats.org/officeDocument/2006/relationships/image" Target="../media/image30.png"/><Relationship Id="rId4"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media" Target="../media/media22.mp4"/><Relationship Id="rId2" Type="http://schemas.openxmlformats.org/officeDocument/2006/relationships/tags" Target="../tags/tag39.xml"/><Relationship Id="rId1" Type="http://schemas.openxmlformats.org/officeDocument/2006/relationships/tags" Target="../tags/tag38.xml"/><Relationship Id="rId6" Type="http://schemas.openxmlformats.org/officeDocument/2006/relationships/image" Target="../media/image31.png"/><Relationship Id="rId5" Type="http://schemas.openxmlformats.org/officeDocument/2006/relationships/slideLayout" Target="../slideLayouts/slideLayout2.xml"/><Relationship Id="rId4" Type="http://schemas.openxmlformats.org/officeDocument/2006/relationships/video" Target="../media/media22.mp4"/></Relationships>
</file>

<file path=ppt/slides/_rels/slide29.xml.rels><?xml version="1.0" encoding="UTF-8" standalone="yes"?>
<Relationships xmlns="http://schemas.openxmlformats.org/package/2006/relationships"><Relationship Id="rId3" Type="http://schemas.openxmlformats.org/officeDocument/2006/relationships/video" Target="../media/media23.mp4"/><Relationship Id="rId2" Type="http://schemas.microsoft.com/office/2007/relationships/media" Target="../media/media23.mp4"/><Relationship Id="rId1" Type="http://schemas.openxmlformats.org/officeDocument/2006/relationships/tags" Target="../tags/tag40.xml"/><Relationship Id="rId5" Type="http://schemas.openxmlformats.org/officeDocument/2006/relationships/image" Target="../media/image32.png"/><Relationship Id="rId4"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video" Target="../media/media24.mp4"/><Relationship Id="rId2" Type="http://schemas.microsoft.com/office/2007/relationships/media" Target="../media/media24.mp4"/><Relationship Id="rId1" Type="http://schemas.openxmlformats.org/officeDocument/2006/relationships/tags" Target="../tags/tag41.xml"/><Relationship Id="rId5" Type="http://schemas.openxmlformats.org/officeDocument/2006/relationships/image" Target="../media/image33.png"/><Relationship Id="rId4"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video" Target="../media/media25.mp4"/><Relationship Id="rId2" Type="http://schemas.microsoft.com/office/2007/relationships/media" Target="../media/media25.mp4"/><Relationship Id="rId1" Type="http://schemas.openxmlformats.org/officeDocument/2006/relationships/tags" Target="../tags/tag42.xml"/><Relationship Id="rId5" Type="http://schemas.openxmlformats.org/officeDocument/2006/relationships/image" Target="../media/image34.png"/><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microsoft.com/office/2007/relationships/media" Target="../media/media26.mp4"/><Relationship Id="rId2" Type="http://schemas.openxmlformats.org/officeDocument/2006/relationships/tags" Target="../tags/tag44.xml"/><Relationship Id="rId1" Type="http://schemas.openxmlformats.org/officeDocument/2006/relationships/tags" Target="../tags/tag43.xml"/><Relationship Id="rId6" Type="http://schemas.openxmlformats.org/officeDocument/2006/relationships/image" Target="../media/image35.png"/><Relationship Id="rId5" Type="http://schemas.openxmlformats.org/officeDocument/2006/relationships/slideLayout" Target="../slideLayouts/slideLayout2.xml"/><Relationship Id="rId4" Type="http://schemas.openxmlformats.org/officeDocument/2006/relationships/video" Target="../media/media26.mp4"/></Relationships>
</file>

<file path=ppt/slides/_rels/slide33.xml.rels><?xml version="1.0" encoding="UTF-8" standalone="yes"?>
<Relationships xmlns="http://schemas.openxmlformats.org/package/2006/relationships"><Relationship Id="rId3" Type="http://schemas.openxmlformats.org/officeDocument/2006/relationships/video" Target="../media/media27.mp4"/><Relationship Id="rId2" Type="http://schemas.microsoft.com/office/2007/relationships/media" Target="../media/media27.mp4"/><Relationship Id="rId1" Type="http://schemas.openxmlformats.org/officeDocument/2006/relationships/tags" Target="../tags/tag45.xml"/><Relationship Id="rId5" Type="http://schemas.openxmlformats.org/officeDocument/2006/relationships/image" Target="../media/image36.png"/><Relationship Id="rId4"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video" Target="../media/media28.mp4"/><Relationship Id="rId2" Type="http://schemas.microsoft.com/office/2007/relationships/media" Target="../media/media28.mp4"/><Relationship Id="rId1" Type="http://schemas.openxmlformats.org/officeDocument/2006/relationships/tags" Target="../tags/tag46.xml"/><Relationship Id="rId5" Type="http://schemas.openxmlformats.org/officeDocument/2006/relationships/image" Target="../media/image37.png"/><Relationship Id="rId4"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video" Target="../media/media29.mp4"/><Relationship Id="rId2" Type="http://schemas.microsoft.com/office/2007/relationships/media" Target="../media/media29.mp4"/><Relationship Id="rId1" Type="http://schemas.openxmlformats.org/officeDocument/2006/relationships/tags" Target="../tags/tag47.xml"/><Relationship Id="rId5" Type="http://schemas.openxmlformats.org/officeDocument/2006/relationships/image" Target="../media/image38.png"/><Relationship Id="rId4"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video" Target="../media/media30.mp4"/><Relationship Id="rId2" Type="http://schemas.microsoft.com/office/2007/relationships/media" Target="../media/media30.mp4"/><Relationship Id="rId1" Type="http://schemas.openxmlformats.org/officeDocument/2006/relationships/tags" Target="../tags/tag48.xml"/><Relationship Id="rId5" Type="http://schemas.openxmlformats.org/officeDocument/2006/relationships/image" Target="../media/image39.png"/><Relationship Id="rId4"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microsoft.com/office/2007/relationships/media" Target="../media/media31.mp4"/><Relationship Id="rId2" Type="http://schemas.openxmlformats.org/officeDocument/2006/relationships/tags" Target="../tags/tag50.xml"/><Relationship Id="rId1" Type="http://schemas.openxmlformats.org/officeDocument/2006/relationships/tags" Target="../tags/tag49.xml"/><Relationship Id="rId6" Type="http://schemas.openxmlformats.org/officeDocument/2006/relationships/image" Target="../media/image40.png"/><Relationship Id="rId5" Type="http://schemas.openxmlformats.org/officeDocument/2006/relationships/slideLayout" Target="../slideLayouts/slideLayout2.xml"/><Relationship Id="rId4" Type="http://schemas.openxmlformats.org/officeDocument/2006/relationships/video" Target="../media/media31.mp4"/></Relationships>
</file>

<file path=ppt/slides/_rels/slide39.xml.rels><?xml version="1.0" encoding="UTF-8" standalone="yes"?>
<Relationships xmlns="http://schemas.openxmlformats.org/package/2006/relationships"><Relationship Id="rId3" Type="http://schemas.microsoft.com/office/2007/relationships/media" Target="../media/media32.mp4"/><Relationship Id="rId2" Type="http://schemas.openxmlformats.org/officeDocument/2006/relationships/tags" Target="../tags/tag52.xml"/><Relationship Id="rId1" Type="http://schemas.openxmlformats.org/officeDocument/2006/relationships/tags" Target="../tags/tag51.xml"/><Relationship Id="rId6" Type="http://schemas.openxmlformats.org/officeDocument/2006/relationships/image" Target="../media/image41.png"/><Relationship Id="rId5" Type="http://schemas.openxmlformats.org/officeDocument/2006/relationships/slideLayout" Target="../slideLayouts/slideLayout2.xml"/><Relationship Id="rId4" Type="http://schemas.openxmlformats.org/officeDocument/2006/relationships/video" Target="../media/media32.mp4"/></Relationships>
</file>

<file path=ppt/slides/_rels/slide40.xml.rels><?xml version="1.0" encoding="UTF-8" standalone="yes"?>
<Relationships xmlns="http://schemas.openxmlformats.org/package/2006/relationships"><Relationship Id="rId3" Type="http://schemas.openxmlformats.org/officeDocument/2006/relationships/video" Target="../media/media33.mp4"/><Relationship Id="rId2" Type="http://schemas.microsoft.com/office/2007/relationships/media" Target="../media/media33.mp4"/><Relationship Id="rId1" Type="http://schemas.openxmlformats.org/officeDocument/2006/relationships/tags" Target="../tags/tag53.xml"/><Relationship Id="rId5" Type="http://schemas.openxmlformats.org/officeDocument/2006/relationships/image" Target="../media/image42.png"/><Relationship Id="rId4"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video" Target="../media/media34.mp4"/><Relationship Id="rId2" Type="http://schemas.microsoft.com/office/2007/relationships/media" Target="../media/media34.mp4"/><Relationship Id="rId1" Type="http://schemas.openxmlformats.org/officeDocument/2006/relationships/tags" Target="../tags/tag54.xml"/><Relationship Id="rId5" Type="http://schemas.openxmlformats.org/officeDocument/2006/relationships/image" Target="../media/image43.png"/><Relationship Id="rId4"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video" Target="../media/media35.mp4"/><Relationship Id="rId2" Type="http://schemas.microsoft.com/office/2007/relationships/media" Target="../media/media35.mp4"/><Relationship Id="rId1" Type="http://schemas.openxmlformats.org/officeDocument/2006/relationships/tags" Target="../tags/tag55.xml"/><Relationship Id="rId5" Type="http://schemas.openxmlformats.org/officeDocument/2006/relationships/image" Target="../media/image44.png"/><Relationship Id="rId4"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tags" Target="../tags/tag56.xml"/><Relationship Id="rId2" Type="http://schemas.openxmlformats.org/officeDocument/2006/relationships/video" Target="../media/media36.mp4"/><Relationship Id="rId1" Type="http://schemas.microsoft.com/office/2007/relationships/media" Target="../media/media36.mp4"/><Relationship Id="rId5" Type="http://schemas.openxmlformats.org/officeDocument/2006/relationships/image" Target="../media/image45.png"/><Relationship Id="rId4"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microsoft.com/office/2007/relationships/media" Target="../media/media37.mp4"/><Relationship Id="rId2" Type="http://schemas.openxmlformats.org/officeDocument/2006/relationships/tags" Target="../tags/tag58.xml"/><Relationship Id="rId1" Type="http://schemas.openxmlformats.org/officeDocument/2006/relationships/tags" Target="../tags/tag57.xml"/><Relationship Id="rId6" Type="http://schemas.openxmlformats.org/officeDocument/2006/relationships/image" Target="../media/image46.png"/><Relationship Id="rId5" Type="http://schemas.openxmlformats.org/officeDocument/2006/relationships/slideLayout" Target="../slideLayouts/slideLayout2.xml"/><Relationship Id="rId4" Type="http://schemas.openxmlformats.org/officeDocument/2006/relationships/video" Target="../media/media37.mp4"/></Relationships>
</file>

<file path=ppt/slides/_rels/slide45.xml.rels><?xml version="1.0" encoding="UTF-8" standalone="yes"?>
<Relationships xmlns="http://schemas.openxmlformats.org/package/2006/relationships"><Relationship Id="rId3" Type="http://schemas.openxmlformats.org/officeDocument/2006/relationships/video" Target="../media/media38.mp4"/><Relationship Id="rId2" Type="http://schemas.microsoft.com/office/2007/relationships/media" Target="../media/media38.mp4"/><Relationship Id="rId1" Type="http://schemas.openxmlformats.org/officeDocument/2006/relationships/tags" Target="../tags/tag59.xml"/><Relationship Id="rId5" Type="http://schemas.openxmlformats.org/officeDocument/2006/relationships/image" Target="../media/image47.png"/><Relationship Id="rId4"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microsoft.com/office/2007/relationships/media" Target="../media/media39.mp4"/><Relationship Id="rId2" Type="http://schemas.openxmlformats.org/officeDocument/2006/relationships/tags" Target="../tags/tag61.xml"/><Relationship Id="rId1" Type="http://schemas.openxmlformats.org/officeDocument/2006/relationships/tags" Target="../tags/tag60.xml"/><Relationship Id="rId6" Type="http://schemas.openxmlformats.org/officeDocument/2006/relationships/image" Target="../media/image48.png"/><Relationship Id="rId5" Type="http://schemas.openxmlformats.org/officeDocument/2006/relationships/slideLayout" Target="../slideLayouts/slideLayout2.xml"/><Relationship Id="rId4" Type="http://schemas.openxmlformats.org/officeDocument/2006/relationships/video" Target="../media/media39.mp4"/></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2.xml"/></Relationships>
</file>

<file path=ppt/slides/_rels/slide48.xml.rels><?xml version="1.0" encoding="UTF-8" standalone="yes"?>
<Relationships xmlns="http://schemas.openxmlformats.org/package/2006/relationships"><Relationship Id="rId3" Type="http://schemas.microsoft.com/office/2007/relationships/media" Target="../media/media40.mp4"/><Relationship Id="rId2" Type="http://schemas.openxmlformats.org/officeDocument/2006/relationships/tags" Target="../tags/tag64.xml"/><Relationship Id="rId1" Type="http://schemas.openxmlformats.org/officeDocument/2006/relationships/tags" Target="../tags/tag63.xml"/><Relationship Id="rId6" Type="http://schemas.openxmlformats.org/officeDocument/2006/relationships/image" Target="../media/image49.png"/><Relationship Id="rId5" Type="http://schemas.openxmlformats.org/officeDocument/2006/relationships/slideLayout" Target="../slideLayouts/slideLayout2.xml"/><Relationship Id="rId4" Type="http://schemas.openxmlformats.org/officeDocument/2006/relationships/video" Target="../media/media40.mp4"/></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5.xml"/></Relationships>
</file>

<file path=ppt/slides/_rels/slide50.xml.rels><?xml version="1.0" encoding="UTF-8" standalone="yes"?>
<Relationships xmlns="http://schemas.openxmlformats.org/package/2006/relationships"><Relationship Id="rId3" Type="http://schemas.openxmlformats.org/officeDocument/2006/relationships/video" Target="../media/media41.mp4"/><Relationship Id="rId2" Type="http://schemas.microsoft.com/office/2007/relationships/media" Target="../media/media41.mp4"/><Relationship Id="rId1" Type="http://schemas.openxmlformats.org/officeDocument/2006/relationships/tags" Target="../tags/tag66.xml"/><Relationship Id="rId5" Type="http://schemas.openxmlformats.org/officeDocument/2006/relationships/image" Target="../media/image50.png"/><Relationship Id="rId4"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video" Target="../media/media42.mp4"/><Relationship Id="rId2" Type="http://schemas.microsoft.com/office/2007/relationships/media" Target="../media/media42.mp4"/><Relationship Id="rId1" Type="http://schemas.openxmlformats.org/officeDocument/2006/relationships/tags" Target="../tags/tag67.xml"/><Relationship Id="rId5" Type="http://schemas.openxmlformats.org/officeDocument/2006/relationships/image" Target="../media/image51.png"/><Relationship Id="rId4"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microsoft.com/office/2007/relationships/media" Target="../media/media43.mp4"/><Relationship Id="rId2" Type="http://schemas.openxmlformats.org/officeDocument/2006/relationships/tags" Target="../tags/tag69.xml"/><Relationship Id="rId1" Type="http://schemas.openxmlformats.org/officeDocument/2006/relationships/tags" Target="../tags/tag68.xml"/><Relationship Id="rId6" Type="http://schemas.openxmlformats.org/officeDocument/2006/relationships/image" Target="../media/image52.png"/><Relationship Id="rId5" Type="http://schemas.openxmlformats.org/officeDocument/2006/relationships/slideLayout" Target="../slideLayouts/slideLayout2.xml"/><Relationship Id="rId4" Type="http://schemas.openxmlformats.org/officeDocument/2006/relationships/video" Target="../media/media43.mp4"/></Relationships>
</file>

<file path=ppt/slides/_rels/slide53.xml.rels><?xml version="1.0" encoding="UTF-8" standalone="yes"?>
<Relationships xmlns="http://schemas.openxmlformats.org/package/2006/relationships"><Relationship Id="rId3" Type="http://schemas.openxmlformats.org/officeDocument/2006/relationships/video" Target="../media/media44.mp4"/><Relationship Id="rId2" Type="http://schemas.microsoft.com/office/2007/relationships/media" Target="../media/media44.mp4"/><Relationship Id="rId1" Type="http://schemas.openxmlformats.org/officeDocument/2006/relationships/tags" Target="../tags/tag70.xml"/><Relationship Id="rId5" Type="http://schemas.openxmlformats.org/officeDocument/2006/relationships/image" Target="../media/image53.png"/><Relationship Id="rId4"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video" Target="../media/media45.mp4"/><Relationship Id="rId2" Type="http://schemas.microsoft.com/office/2007/relationships/media" Target="../media/media45.mp4"/><Relationship Id="rId1" Type="http://schemas.openxmlformats.org/officeDocument/2006/relationships/tags" Target="../tags/tag71.xml"/><Relationship Id="rId5" Type="http://schemas.openxmlformats.org/officeDocument/2006/relationships/image" Target="../media/image54.png"/><Relationship Id="rId4"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video" Target="../media/media46.mp4"/><Relationship Id="rId2" Type="http://schemas.microsoft.com/office/2007/relationships/media" Target="../media/media46.mp4"/><Relationship Id="rId1" Type="http://schemas.openxmlformats.org/officeDocument/2006/relationships/tags" Target="../tags/tag72.xml"/><Relationship Id="rId5" Type="http://schemas.openxmlformats.org/officeDocument/2006/relationships/image" Target="../media/image55.png"/><Relationship Id="rId4"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video" Target="../media/media47.mp4"/><Relationship Id="rId2" Type="http://schemas.microsoft.com/office/2007/relationships/media" Target="../media/media47.mp4"/><Relationship Id="rId1" Type="http://schemas.openxmlformats.org/officeDocument/2006/relationships/tags" Target="../tags/tag73.xml"/><Relationship Id="rId5" Type="http://schemas.openxmlformats.org/officeDocument/2006/relationships/image" Target="../media/image56.png"/><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5" name="组合 14"/>
          <p:cNvGrpSpPr/>
          <p:nvPr/>
        </p:nvGrpSpPr>
        <p:grpSpPr>
          <a:xfrm>
            <a:off x="0" y="123777"/>
            <a:ext cx="12029705" cy="723387"/>
            <a:chOff x="-73561" y="115195"/>
            <a:chExt cx="14902996" cy="896168"/>
          </a:xfrm>
        </p:grpSpPr>
        <p:pic>
          <p:nvPicPr>
            <p:cNvPr id="12" name="图片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47919" y="188755"/>
              <a:ext cx="5281516" cy="822608"/>
            </a:xfrm>
            <a:prstGeom prst="rect">
              <a:avLst/>
            </a:prstGeom>
          </p:spPr>
        </p:pic>
        <p:pic>
          <p:nvPicPr>
            <p:cNvPr id="14" name="图片 1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61" y="115195"/>
              <a:ext cx="5177642" cy="794760"/>
            </a:xfrm>
            <a:prstGeom prst="rect">
              <a:avLst/>
            </a:prstGeom>
          </p:spPr>
        </p:pic>
      </p:grpSp>
      <p:sp>
        <p:nvSpPr>
          <p:cNvPr id="9" name="Rectangle 4"/>
          <p:cNvSpPr txBox="1">
            <a:spLocks noChangeArrowheads="1"/>
          </p:cNvSpPr>
          <p:nvPr/>
        </p:nvSpPr>
        <p:spPr bwMode="auto">
          <a:xfrm>
            <a:off x="720290" y="2392819"/>
            <a:ext cx="10751419" cy="1245235"/>
          </a:xfrm>
          <a:prstGeom prst="rect">
            <a:avLst/>
          </a:prstGeom>
          <a:noFill/>
          <a:ln w="9525" algn="ctr">
            <a:noFill/>
            <a:miter lim="800000"/>
          </a:ln>
          <a:effectLst/>
        </p:spPr>
        <p:txBody>
          <a:bodyPr wrap="square">
            <a:spAutoFit/>
          </a:bodyPr>
          <a:lstStyle>
            <a:defPPr>
              <a:defRPr lang="zh-CN"/>
            </a:defPPr>
            <a:lvl1pPr algn="ctr">
              <a:lnSpc>
                <a:spcPct val="125000"/>
              </a:lnSpc>
              <a:spcBef>
                <a:spcPts val="0"/>
              </a:spcBef>
              <a:defRPr sz="2400" b="1">
                <a:solidFill>
                  <a:schemeClr val="bg1"/>
                </a:solidFill>
                <a:latin typeface="微软雅黑" panose="020B0503020204020204" pitchFamily="34" charset="-122"/>
                <a:ea typeface="微软雅黑" panose="020B0503020204020204" pitchFamily="34" charset="-122"/>
              </a:defRPr>
            </a:lvl1pPr>
          </a:lstStyle>
          <a:p>
            <a:r>
              <a:rPr lang="en-US" altLang="zh-CN" sz="6000" dirty="0"/>
              <a:t>starET安装使用指南</a:t>
            </a:r>
          </a:p>
        </p:txBody>
      </p:sp>
      <p:sp>
        <p:nvSpPr>
          <p:cNvPr id="3" name="Rectangle 3"/>
          <p:cNvSpPr>
            <a:spLocks noChangeArrowheads="1"/>
          </p:cNvSpPr>
          <p:nvPr>
            <p:custDataLst>
              <p:tags r:id="rId1"/>
            </p:custDataLst>
          </p:nvPr>
        </p:nvSpPr>
        <p:spPr bwMode="auto">
          <a:xfrm>
            <a:off x="4335691" y="5188935"/>
            <a:ext cx="3339469" cy="475615"/>
          </a:xfrm>
          <a:prstGeom prst="rect">
            <a:avLst/>
          </a:prstGeom>
          <a:noFill/>
          <a:ln w="9525" algn="ctr">
            <a:noFill/>
            <a:miter lim="800000"/>
          </a:ln>
          <a:effectLst/>
        </p:spPr>
        <p:txBody>
          <a:bodyPr wrap="square">
            <a:spAutoFit/>
          </a:bodyPr>
          <a:lstStyle/>
          <a:p>
            <a:pPr algn="ctr">
              <a:lnSpc>
                <a:spcPct val="125000"/>
              </a:lnSpc>
            </a:pPr>
            <a:r>
              <a:rPr lang="zh-CN" altLang="en-US" sz="2000" dirty="0">
                <a:solidFill>
                  <a:schemeClr val="bg1"/>
                </a:solidFill>
                <a:latin typeface="微软雅黑" panose="020B0503020204020204" pitchFamily="34" charset="-122"/>
                <a:ea typeface="微软雅黑" panose="020B0503020204020204" pitchFamily="34" charset="-122"/>
              </a:rPr>
              <a:t>二〇二三年九月</a:t>
            </a:r>
            <a:endParaRPr lang="en-US" altLang="zh-CN" sz="2000" dirty="0">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MH_Entry_1"/>
          <p:cNvSpPr/>
          <p:nvPr>
            <p:custDataLst>
              <p:tags r:id="rId1"/>
            </p:custDataLst>
          </p:nvPr>
        </p:nvSpPr>
        <p:spPr>
          <a:xfrm>
            <a:off x="6440069" y="1976809"/>
            <a:ext cx="2756183" cy="615315"/>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cmpd="sng" algn="ctr">
            <a:noFill/>
            <a:prstDash val="solid"/>
            <a:bevel/>
          </a:ln>
          <a:effectLst/>
        </p:spPr>
        <p:txBody>
          <a:bodyPr rot="0" spcFirstLastPara="0" vertOverflow="overflow" horzOverflow="overflow" vert="horz" wrap="square" lIns="0" tIns="0" rIns="0" bIns="0" numCol="1" spcCol="0" rtlCol="0" fromWordArt="0" anchor="ctr" anchorCtr="0" forceAA="0" compatLnSpc="1">
            <a:spAutoFit/>
          </a:bodyPr>
          <a:lstStyle/>
          <a:p>
            <a:pPr lvl="0" defTabSz="914400">
              <a:defRPr/>
            </a:pPr>
            <a:r>
              <a:rPr kumimoji="0" lang="zh-CN" altLang="en-US" sz="4000" b="1" i="0" strike="noStrike" kern="0" cap="none" spc="0" normalizeH="0" baseline="0" noProof="0" dirty="0">
                <a:ln>
                  <a:noFill/>
                </a:ln>
                <a:solidFill>
                  <a:srgbClr val="0070C0"/>
                </a:solidFill>
                <a:effectLst/>
                <a:uLnTx/>
                <a:uFillTx/>
                <a:latin typeface="Arial" panose="020B0604020202020204" pitchFamily="34" charset="0"/>
                <a:ea typeface="微软雅黑" panose="020B0503020204020204" pitchFamily="34" charset="-122"/>
                <a:sym typeface="Arial" panose="020B0604020202020204" pitchFamily="34" charset="0"/>
              </a:rPr>
              <a:t>环境与安装</a:t>
            </a:r>
          </a:p>
        </p:txBody>
      </p:sp>
      <p:sp>
        <p:nvSpPr>
          <p:cNvPr id="38" name="MH_Entry_3"/>
          <p:cNvSpPr/>
          <p:nvPr>
            <p:custDataLst>
              <p:tags r:id="rId2"/>
            </p:custDataLst>
          </p:nvPr>
        </p:nvSpPr>
        <p:spPr>
          <a:xfrm>
            <a:off x="6407794" y="4037717"/>
            <a:ext cx="3370905" cy="615315"/>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cmpd="sng" algn="ctr">
            <a:noFill/>
            <a:prstDash val="solid"/>
            <a:bevel/>
          </a:ln>
          <a:effectLst/>
        </p:spPr>
        <p:txBody>
          <a:bodyPr rot="0" spcFirstLastPara="0" vertOverflow="overflow" horzOverflow="overflow" vert="horz" wrap="square" lIns="0" tIns="0" rIns="0" bIns="0" numCol="1" spcCol="0" rtlCol="0" fromWordArt="0" anchor="ctr" anchorCtr="0" forceAA="0" compatLnSpc="1">
            <a:spAutoFit/>
          </a:bodyPr>
          <a:lstStyle/>
          <a:p>
            <a:pPr lvl="0" defTabSz="914400">
              <a:defRPr/>
            </a:pPr>
            <a:r>
              <a:rPr lang="en-US" altLang="zh-CN" sz="4000" b="1" noProof="0" dirty="0">
                <a:solidFill>
                  <a:srgbClr val="0070C0"/>
                </a:solidFill>
                <a:latin typeface="微软雅黑" panose="020B0503020204020204" pitchFamily="34" charset="-122"/>
                <a:ea typeface="微软雅黑" panose="020B0503020204020204" pitchFamily="34" charset="-122"/>
                <a:sym typeface="Arial" panose="020B0604020202020204" pitchFamily="34" charset="0"/>
              </a:rPr>
              <a:t>PC</a:t>
            </a:r>
            <a:r>
              <a:rPr lang="zh-CN" altLang="en-US" sz="4000" b="1" noProof="0" dirty="0">
                <a:solidFill>
                  <a:srgbClr val="0070C0"/>
                </a:solidFill>
                <a:latin typeface="微软雅黑" panose="020B0503020204020204" pitchFamily="34" charset="-122"/>
                <a:ea typeface="微软雅黑" panose="020B0503020204020204" pitchFamily="34" charset="-122"/>
                <a:sym typeface="Arial" panose="020B0604020202020204" pitchFamily="34" charset="0"/>
              </a:rPr>
              <a:t>端使用</a:t>
            </a:r>
            <a:endParaRPr kumimoji="0" lang="zh-CN" altLang="en-US" sz="4000" b="1" i="0" strike="noStrike" kern="0" cap="none" spc="0" normalizeH="0" baseline="0" noProof="0" dirty="0">
              <a:ln>
                <a:noFill/>
              </a:ln>
              <a:solidFill>
                <a:srgbClr val="0070C0"/>
              </a:solidFill>
              <a:effectLst/>
              <a:uLnTx/>
              <a:uFillTx/>
              <a:latin typeface="微软雅黑" panose="020B0503020204020204" pitchFamily="34" charset="-122"/>
              <a:ea typeface="微软雅黑" panose="020B0503020204020204" pitchFamily="34" charset="-122"/>
              <a:sym typeface="Arial" panose="020B0604020202020204" pitchFamily="34" charset="0"/>
            </a:endParaRPr>
          </a:p>
        </p:txBody>
      </p:sp>
      <p:sp>
        <p:nvSpPr>
          <p:cNvPr id="44" name="MH_Entry_1"/>
          <p:cNvSpPr/>
          <p:nvPr>
            <p:custDataLst>
              <p:tags r:id="rId3"/>
            </p:custDataLst>
          </p:nvPr>
        </p:nvSpPr>
        <p:spPr>
          <a:xfrm>
            <a:off x="6440068" y="2947599"/>
            <a:ext cx="3984092" cy="615315"/>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cmpd="sng" algn="ctr">
            <a:noFill/>
            <a:prstDash val="solid"/>
            <a:bevel/>
          </a:ln>
          <a:effectLst/>
        </p:spPr>
        <p:txBody>
          <a:bodyPr rot="0" spcFirstLastPara="0" vertOverflow="overflow" horzOverflow="overflow" vert="horz" wrap="square" lIns="0" tIns="0" rIns="0" bIns="0" numCol="1" spcCol="0" rtlCol="0" fromWordArt="0" anchor="ctr" anchorCtr="0" forceAA="0" compatLnSpc="1">
            <a:spAutoFit/>
          </a:bodyPr>
          <a:lstStyle/>
          <a:p>
            <a:pPr lvl="0" defTabSz="914400">
              <a:defRPr/>
            </a:pPr>
            <a:r>
              <a:rPr lang="zh-CN" altLang="en-US" sz="4000" b="1" dirty="0">
                <a:solidFill>
                  <a:srgbClr val="0070C0"/>
                </a:solidFill>
                <a:latin typeface="微软雅黑" panose="020B0503020204020204" pitchFamily="34" charset="-122"/>
                <a:ea typeface="微软雅黑" panose="020B0503020204020204" pitchFamily="34" charset="-122"/>
                <a:sym typeface="Arial" panose="020B0604020202020204" pitchFamily="34" charset="0"/>
              </a:rPr>
              <a:t>软件维护</a:t>
            </a:r>
            <a:endParaRPr kumimoji="0" lang="en-US" altLang="zh-CN" sz="4000" b="0" i="0" strike="noStrike" kern="0" cap="none" spc="0" normalizeH="0" baseline="0" noProof="0" dirty="0">
              <a:ln>
                <a:noFill/>
              </a:ln>
              <a:solidFill>
                <a:srgbClr val="0070C0"/>
              </a:solidFill>
              <a:effectLst/>
              <a:uLnTx/>
              <a:uFillTx/>
              <a:latin typeface="Arial" panose="020B0604020202020204" pitchFamily="34" charset="0"/>
              <a:ea typeface="微软雅黑" panose="020B0503020204020204" pitchFamily="34" charset="-122"/>
              <a:sym typeface="Arial" panose="020B0604020202020204" pitchFamily="34" charset="0"/>
            </a:endParaRPr>
          </a:p>
        </p:txBody>
      </p:sp>
      <p:sp>
        <p:nvSpPr>
          <p:cNvPr id="36" name="MH_Entry_1"/>
          <p:cNvSpPr/>
          <p:nvPr>
            <p:custDataLst>
              <p:tags r:id="rId4"/>
            </p:custDataLst>
          </p:nvPr>
        </p:nvSpPr>
        <p:spPr>
          <a:xfrm>
            <a:off x="1619719" y="799293"/>
            <a:ext cx="1758821" cy="976229"/>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cmpd="sng" algn="ctr">
            <a:noFill/>
            <a:prstDash val="solid"/>
            <a:bevel/>
          </a:ln>
          <a:effectLst/>
        </p:spPr>
        <p:txBody>
          <a:bodyPr rot="0" spcFirstLastPara="0" vertOverflow="overflow" horzOverflow="overflow" vert="horz" wrap="square" lIns="0" tIns="0" rIns="0" bIns="0" numCol="1" spcCol="0" rtlCol="0" fromWordArt="0" anchor="ctr" anchorCtr="0" forceAA="0" compatLnSpc="1">
            <a:spAutoFit/>
          </a:bodyPr>
          <a:lstStyle/>
          <a:p>
            <a:pPr lvl="0" defTabSz="914400">
              <a:lnSpc>
                <a:spcPct val="150000"/>
              </a:lnSpc>
              <a:defRPr/>
            </a:pPr>
            <a:r>
              <a:rPr lang="zh-CN" altLang="en-US" sz="4800" b="1" kern="0" dirty="0">
                <a:solidFill>
                  <a:srgbClr val="0070C0"/>
                </a:solidFill>
                <a:latin typeface="微软雅黑" panose="020B0503020204020204" pitchFamily="34" charset="-122"/>
                <a:ea typeface="微软雅黑" panose="020B0503020204020204" pitchFamily="34" charset="-122"/>
                <a:sym typeface="Arial" panose="020B0604020202020204" pitchFamily="34" charset="0"/>
              </a:rPr>
              <a:t>目  录</a:t>
            </a:r>
            <a:endParaRPr kumimoji="0" lang="en-US" altLang="zh-CN" sz="4800" b="0" i="0" u="none" strike="noStrike" kern="0" cap="none" spc="0" normalizeH="0" baseline="0" noProof="0" dirty="0">
              <a:ln>
                <a:noFill/>
              </a:ln>
              <a:solidFill>
                <a:srgbClr val="0070C0"/>
              </a:solidFill>
              <a:effectLst/>
              <a:uLnTx/>
              <a:uFillTx/>
              <a:latin typeface="Arial" panose="020B0604020202020204" pitchFamily="34" charset="0"/>
              <a:ea typeface="微软雅黑" panose="020B0503020204020204" pitchFamily="34" charset="-122"/>
              <a:sym typeface="Arial" panose="020B0604020202020204" pitchFamily="34" charset="0"/>
            </a:endParaRPr>
          </a:p>
        </p:txBody>
      </p:sp>
      <p:grpSp>
        <p:nvGrpSpPr>
          <p:cNvPr id="48" name="组合 47"/>
          <p:cNvGrpSpPr/>
          <p:nvPr/>
        </p:nvGrpSpPr>
        <p:grpSpPr>
          <a:xfrm>
            <a:off x="3836176" y="1775522"/>
            <a:ext cx="2065202" cy="900950"/>
            <a:chOff x="4547935" y="1443792"/>
            <a:chExt cx="2947737" cy="1285958"/>
          </a:xfrm>
        </p:grpSpPr>
        <p:grpSp>
          <p:nvGrpSpPr>
            <p:cNvPr id="49" name="组合 48"/>
            <p:cNvGrpSpPr/>
            <p:nvPr/>
          </p:nvGrpSpPr>
          <p:grpSpPr>
            <a:xfrm>
              <a:off x="5473057" y="1765344"/>
              <a:ext cx="1118711" cy="964406"/>
              <a:chOff x="6399489" y="1584870"/>
              <a:chExt cx="1118711" cy="964406"/>
            </a:xfrm>
          </p:grpSpPr>
          <p:sp>
            <p:nvSpPr>
              <p:cNvPr id="53" name="六边形 52"/>
              <p:cNvSpPr/>
              <p:nvPr/>
            </p:nvSpPr>
            <p:spPr>
              <a:xfrm rot="19800000">
                <a:off x="6436895" y="1600200"/>
                <a:ext cx="1074661" cy="926432"/>
              </a:xfrm>
              <a:prstGeom prst="hexagon">
                <a:avLst>
                  <a:gd name="adj" fmla="val 32572"/>
                  <a:gd name="vf" fmla="val 11547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0070C0"/>
                  </a:solidFill>
                </a:endParaRPr>
              </a:p>
            </p:txBody>
          </p:sp>
          <p:sp>
            <p:nvSpPr>
              <p:cNvPr id="54" name="六边形 53"/>
              <p:cNvSpPr/>
              <p:nvPr/>
            </p:nvSpPr>
            <p:spPr>
              <a:xfrm rot="21371508">
                <a:off x="6399489" y="1584870"/>
                <a:ext cx="1118711" cy="964406"/>
              </a:xfrm>
              <a:prstGeom prst="hexagon">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grpSp>
        <p:cxnSp>
          <p:nvCxnSpPr>
            <p:cNvPr id="50" name="直接连接符 49"/>
            <p:cNvCxnSpPr/>
            <p:nvPr/>
          </p:nvCxnSpPr>
          <p:spPr>
            <a:xfrm rot="1020000" flipV="1">
              <a:off x="6845967" y="1443792"/>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sp>
          <p:nvSpPr>
            <p:cNvPr id="51" name="文本框 50"/>
            <p:cNvSpPr txBox="1"/>
            <p:nvPr/>
          </p:nvSpPr>
          <p:spPr>
            <a:xfrm>
              <a:off x="5500864" y="1792531"/>
              <a:ext cx="1080837" cy="923331"/>
            </a:xfrm>
            <a:prstGeom prst="rect">
              <a:avLst/>
            </a:prstGeom>
            <a:noFill/>
          </p:spPr>
          <p:txBody>
            <a:bodyPr wrap="square" rtlCol="0">
              <a:spAutoFit/>
            </a:bodyPr>
            <a:lstStyle/>
            <a:p>
              <a:pPr algn="ctr"/>
              <a:r>
                <a:rPr lang="en-US" altLang="zh-CN" sz="3600" dirty="0">
                  <a:solidFill>
                    <a:schemeClr val="bg1"/>
                  </a:solidFill>
                  <a:latin typeface="微软雅黑" panose="020B0503020204020204" pitchFamily="34" charset="-122"/>
                  <a:ea typeface="微软雅黑" panose="020B0503020204020204" pitchFamily="34" charset="-122"/>
                </a:rPr>
                <a:t>1</a:t>
              </a:r>
              <a:endParaRPr lang="zh-CN" altLang="en-US" sz="3600" dirty="0">
                <a:solidFill>
                  <a:schemeClr val="bg1"/>
                </a:solidFill>
                <a:latin typeface="微软雅黑" panose="020B0503020204020204" pitchFamily="34" charset="-122"/>
                <a:ea typeface="微软雅黑" panose="020B0503020204020204" pitchFamily="34" charset="-122"/>
              </a:endParaRPr>
            </a:p>
          </p:txBody>
        </p:sp>
        <p:cxnSp>
          <p:nvCxnSpPr>
            <p:cNvPr id="52" name="直接连接符 51"/>
            <p:cNvCxnSpPr/>
            <p:nvPr/>
          </p:nvCxnSpPr>
          <p:spPr>
            <a:xfrm rot="1020000" flipV="1">
              <a:off x="4547935" y="1949117"/>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grpSp>
      <p:grpSp>
        <p:nvGrpSpPr>
          <p:cNvPr id="83" name="组合 82"/>
          <p:cNvGrpSpPr/>
          <p:nvPr/>
        </p:nvGrpSpPr>
        <p:grpSpPr>
          <a:xfrm>
            <a:off x="3836176" y="2818839"/>
            <a:ext cx="2065202" cy="900950"/>
            <a:chOff x="4547935" y="1443792"/>
            <a:chExt cx="2947737" cy="1285958"/>
          </a:xfrm>
        </p:grpSpPr>
        <p:grpSp>
          <p:nvGrpSpPr>
            <p:cNvPr id="84" name="组合 83"/>
            <p:cNvGrpSpPr/>
            <p:nvPr/>
          </p:nvGrpSpPr>
          <p:grpSpPr>
            <a:xfrm>
              <a:off x="5473057" y="1765344"/>
              <a:ext cx="1118711" cy="964406"/>
              <a:chOff x="6399489" y="1584870"/>
              <a:chExt cx="1118711" cy="964406"/>
            </a:xfrm>
          </p:grpSpPr>
          <p:sp>
            <p:nvSpPr>
              <p:cNvPr id="88" name="六边形 87"/>
              <p:cNvSpPr/>
              <p:nvPr/>
            </p:nvSpPr>
            <p:spPr>
              <a:xfrm rot="19800000">
                <a:off x="6436895" y="1600200"/>
                <a:ext cx="1074661" cy="926432"/>
              </a:xfrm>
              <a:prstGeom prst="hexagon">
                <a:avLst>
                  <a:gd name="adj" fmla="val 32572"/>
                  <a:gd name="vf" fmla="val 11547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0070C0"/>
                  </a:solidFill>
                </a:endParaRPr>
              </a:p>
            </p:txBody>
          </p:sp>
          <p:sp>
            <p:nvSpPr>
              <p:cNvPr id="89" name="六边形 88"/>
              <p:cNvSpPr/>
              <p:nvPr/>
            </p:nvSpPr>
            <p:spPr>
              <a:xfrm rot="21371508">
                <a:off x="6399489" y="1584870"/>
                <a:ext cx="1118711" cy="964406"/>
              </a:xfrm>
              <a:prstGeom prst="hexagon">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grpSp>
        <p:cxnSp>
          <p:nvCxnSpPr>
            <p:cNvPr id="85" name="直接连接符 84"/>
            <p:cNvCxnSpPr/>
            <p:nvPr/>
          </p:nvCxnSpPr>
          <p:spPr>
            <a:xfrm rot="1020000" flipV="1">
              <a:off x="6845967" y="1443792"/>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sp>
          <p:nvSpPr>
            <p:cNvPr id="86" name="文本框 85"/>
            <p:cNvSpPr txBox="1"/>
            <p:nvPr/>
          </p:nvSpPr>
          <p:spPr>
            <a:xfrm>
              <a:off x="5500864" y="1792531"/>
              <a:ext cx="1080837" cy="923331"/>
            </a:xfrm>
            <a:prstGeom prst="rect">
              <a:avLst/>
            </a:prstGeom>
            <a:noFill/>
          </p:spPr>
          <p:txBody>
            <a:bodyPr wrap="square" rtlCol="0">
              <a:spAutoFit/>
            </a:bodyPr>
            <a:lstStyle/>
            <a:p>
              <a:pPr algn="ctr"/>
              <a:r>
                <a:rPr lang="en-US" altLang="zh-CN" sz="3600" dirty="0">
                  <a:solidFill>
                    <a:schemeClr val="bg1"/>
                  </a:solidFill>
                  <a:latin typeface="微软雅黑" panose="020B0503020204020204" pitchFamily="34" charset="-122"/>
                  <a:ea typeface="微软雅黑" panose="020B0503020204020204" pitchFamily="34" charset="-122"/>
                </a:rPr>
                <a:t>2</a:t>
              </a:r>
              <a:endParaRPr lang="zh-CN" altLang="en-US" sz="3600" dirty="0">
                <a:solidFill>
                  <a:schemeClr val="bg1"/>
                </a:solidFill>
                <a:latin typeface="微软雅黑" panose="020B0503020204020204" pitchFamily="34" charset="-122"/>
                <a:ea typeface="微软雅黑" panose="020B0503020204020204" pitchFamily="34" charset="-122"/>
              </a:endParaRPr>
            </a:p>
          </p:txBody>
        </p:sp>
        <p:cxnSp>
          <p:nvCxnSpPr>
            <p:cNvPr id="87" name="直接连接符 86"/>
            <p:cNvCxnSpPr/>
            <p:nvPr/>
          </p:nvCxnSpPr>
          <p:spPr>
            <a:xfrm rot="1020000" flipV="1">
              <a:off x="4547935" y="1949117"/>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grpSp>
      <p:grpSp>
        <p:nvGrpSpPr>
          <p:cNvPr id="90" name="组合 89"/>
          <p:cNvGrpSpPr/>
          <p:nvPr/>
        </p:nvGrpSpPr>
        <p:grpSpPr>
          <a:xfrm>
            <a:off x="3836176" y="3878879"/>
            <a:ext cx="2065202" cy="900950"/>
            <a:chOff x="4547935" y="1443792"/>
            <a:chExt cx="2947737" cy="1285958"/>
          </a:xfrm>
        </p:grpSpPr>
        <p:grpSp>
          <p:nvGrpSpPr>
            <p:cNvPr id="91" name="组合 90"/>
            <p:cNvGrpSpPr/>
            <p:nvPr/>
          </p:nvGrpSpPr>
          <p:grpSpPr>
            <a:xfrm>
              <a:off x="5473057" y="1765344"/>
              <a:ext cx="1118711" cy="964406"/>
              <a:chOff x="6399489" y="1584870"/>
              <a:chExt cx="1118711" cy="964406"/>
            </a:xfrm>
          </p:grpSpPr>
          <p:sp>
            <p:nvSpPr>
              <p:cNvPr id="95" name="六边形 94"/>
              <p:cNvSpPr/>
              <p:nvPr/>
            </p:nvSpPr>
            <p:spPr>
              <a:xfrm rot="19800000">
                <a:off x="6436895" y="1600200"/>
                <a:ext cx="1074661" cy="926432"/>
              </a:xfrm>
              <a:prstGeom prst="hexagon">
                <a:avLst>
                  <a:gd name="adj" fmla="val 32572"/>
                  <a:gd name="vf" fmla="val 11547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0070C0"/>
                  </a:solidFill>
                </a:endParaRPr>
              </a:p>
            </p:txBody>
          </p:sp>
          <p:sp>
            <p:nvSpPr>
              <p:cNvPr id="96" name="六边形 95"/>
              <p:cNvSpPr/>
              <p:nvPr/>
            </p:nvSpPr>
            <p:spPr>
              <a:xfrm rot="21371508">
                <a:off x="6399489" y="1584870"/>
                <a:ext cx="1118711" cy="964406"/>
              </a:xfrm>
              <a:prstGeom prst="hexagon">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grpSp>
        <p:cxnSp>
          <p:nvCxnSpPr>
            <p:cNvPr id="92" name="直接连接符 91"/>
            <p:cNvCxnSpPr/>
            <p:nvPr/>
          </p:nvCxnSpPr>
          <p:spPr>
            <a:xfrm rot="1020000" flipV="1">
              <a:off x="6845967" y="1443792"/>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sp>
          <p:nvSpPr>
            <p:cNvPr id="93" name="文本框 92"/>
            <p:cNvSpPr txBox="1"/>
            <p:nvPr/>
          </p:nvSpPr>
          <p:spPr>
            <a:xfrm>
              <a:off x="5500864" y="1792531"/>
              <a:ext cx="1080837" cy="923331"/>
            </a:xfrm>
            <a:prstGeom prst="rect">
              <a:avLst/>
            </a:prstGeom>
            <a:noFill/>
          </p:spPr>
          <p:txBody>
            <a:bodyPr wrap="square" rtlCol="0">
              <a:spAutoFit/>
            </a:bodyPr>
            <a:lstStyle/>
            <a:p>
              <a:pPr algn="ctr"/>
              <a:r>
                <a:rPr lang="en-US" altLang="zh-CN" sz="3600" dirty="0">
                  <a:solidFill>
                    <a:schemeClr val="bg1"/>
                  </a:solidFill>
                  <a:latin typeface="微软雅黑" panose="020B0503020204020204" pitchFamily="34" charset="-122"/>
                  <a:ea typeface="微软雅黑" panose="020B0503020204020204" pitchFamily="34" charset="-122"/>
                </a:rPr>
                <a:t>3</a:t>
              </a:r>
              <a:endParaRPr lang="zh-CN" altLang="en-US" sz="3600" dirty="0">
                <a:solidFill>
                  <a:schemeClr val="bg1"/>
                </a:solidFill>
                <a:latin typeface="微软雅黑" panose="020B0503020204020204" pitchFamily="34" charset="-122"/>
                <a:ea typeface="微软雅黑" panose="020B0503020204020204" pitchFamily="34" charset="-122"/>
              </a:endParaRPr>
            </a:p>
          </p:txBody>
        </p:sp>
        <p:cxnSp>
          <p:nvCxnSpPr>
            <p:cNvPr id="94" name="直接连接符 93"/>
            <p:cNvCxnSpPr/>
            <p:nvPr/>
          </p:nvCxnSpPr>
          <p:spPr>
            <a:xfrm rot="1020000" flipV="1">
              <a:off x="4547935" y="1949117"/>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27" name="MH_Entry_3"/>
          <p:cNvSpPr/>
          <p:nvPr>
            <p:custDataLst>
              <p:tags r:id="rId5"/>
            </p:custDataLst>
          </p:nvPr>
        </p:nvSpPr>
        <p:spPr>
          <a:xfrm>
            <a:off x="6408874" y="5092481"/>
            <a:ext cx="3939979" cy="615315"/>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cmpd="sng" algn="ctr">
            <a:noFill/>
            <a:prstDash val="solid"/>
            <a:bevel/>
          </a:ln>
          <a:effectLst/>
        </p:spPr>
        <p:txBody>
          <a:bodyPr rot="0" spcFirstLastPara="0" vertOverflow="overflow" horzOverflow="overflow" vert="horz" wrap="square" lIns="0" tIns="0" rIns="0" bIns="0" numCol="1" spcCol="0" rtlCol="0" fromWordArt="0" anchor="ctr" anchorCtr="0" forceAA="0" compatLnSpc="1">
            <a:spAutoFit/>
          </a:bodyPr>
          <a:lstStyle/>
          <a:p>
            <a:pPr lvl="0" defTabSz="914400">
              <a:defRPr/>
            </a:pPr>
            <a:r>
              <a:rPr lang="zh-CN" altLang="en-US" sz="4000" b="1" kern="0" dirty="0">
                <a:solidFill>
                  <a:srgbClr val="0070C0"/>
                </a:solidFill>
                <a:latin typeface="微软雅黑" panose="020B0503020204020204" pitchFamily="34" charset="-122"/>
                <a:ea typeface="微软雅黑" panose="020B0503020204020204" pitchFamily="34" charset="-122"/>
                <a:sym typeface="Arial" panose="020B0604020202020204" pitchFamily="34" charset="0"/>
              </a:rPr>
              <a:t>移动端使用</a:t>
            </a:r>
            <a:endParaRPr kumimoji="0" lang="en-US" altLang="zh-CN" sz="4000" b="0" i="0" strike="noStrike" kern="0" cap="none" spc="0" normalizeH="0" baseline="0" noProof="0" dirty="0">
              <a:ln>
                <a:noFill/>
              </a:ln>
              <a:solidFill>
                <a:srgbClr val="0070C0"/>
              </a:solidFill>
              <a:effectLst/>
              <a:uLnTx/>
              <a:uFillTx/>
              <a:latin typeface="Arial" panose="020B0604020202020204" pitchFamily="34" charset="0"/>
              <a:ea typeface="微软雅黑" panose="020B0503020204020204" pitchFamily="34" charset="-122"/>
              <a:sym typeface="Arial" panose="020B0604020202020204" pitchFamily="34" charset="0"/>
            </a:endParaRPr>
          </a:p>
        </p:txBody>
      </p:sp>
      <p:grpSp>
        <p:nvGrpSpPr>
          <p:cNvPr id="28" name="组合 27"/>
          <p:cNvGrpSpPr/>
          <p:nvPr/>
        </p:nvGrpSpPr>
        <p:grpSpPr>
          <a:xfrm>
            <a:off x="3880288" y="4933643"/>
            <a:ext cx="2065202" cy="900950"/>
            <a:chOff x="4547935" y="1443792"/>
            <a:chExt cx="2947737" cy="1285958"/>
          </a:xfrm>
        </p:grpSpPr>
        <p:grpSp>
          <p:nvGrpSpPr>
            <p:cNvPr id="29" name="组合 28"/>
            <p:cNvGrpSpPr/>
            <p:nvPr/>
          </p:nvGrpSpPr>
          <p:grpSpPr>
            <a:xfrm>
              <a:off x="5473057" y="1765344"/>
              <a:ext cx="1118711" cy="964406"/>
              <a:chOff x="6399489" y="1584870"/>
              <a:chExt cx="1118711" cy="964406"/>
            </a:xfrm>
          </p:grpSpPr>
          <p:sp>
            <p:nvSpPr>
              <p:cNvPr id="33" name="六边形 32"/>
              <p:cNvSpPr/>
              <p:nvPr/>
            </p:nvSpPr>
            <p:spPr>
              <a:xfrm rot="19800000">
                <a:off x="6436895" y="1600200"/>
                <a:ext cx="1074661" cy="926432"/>
              </a:xfrm>
              <a:prstGeom prst="hexagon">
                <a:avLst>
                  <a:gd name="adj" fmla="val 32572"/>
                  <a:gd name="vf" fmla="val 11547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0070C0"/>
                  </a:solidFill>
                </a:endParaRPr>
              </a:p>
            </p:txBody>
          </p:sp>
          <p:sp>
            <p:nvSpPr>
              <p:cNvPr id="35" name="六边形 34"/>
              <p:cNvSpPr/>
              <p:nvPr/>
            </p:nvSpPr>
            <p:spPr>
              <a:xfrm rot="21371508">
                <a:off x="6399489" y="1584870"/>
                <a:ext cx="1118711" cy="964406"/>
              </a:xfrm>
              <a:prstGeom prst="hexagon">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70C0"/>
                  </a:solidFill>
                </a:endParaRPr>
              </a:p>
            </p:txBody>
          </p:sp>
        </p:grpSp>
        <p:cxnSp>
          <p:nvCxnSpPr>
            <p:cNvPr id="30" name="直接连接符 29"/>
            <p:cNvCxnSpPr/>
            <p:nvPr/>
          </p:nvCxnSpPr>
          <p:spPr>
            <a:xfrm rot="1020000" flipV="1">
              <a:off x="6845967" y="1443792"/>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sp>
          <p:nvSpPr>
            <p:cNvPr id="31" name="文本框 30"/>
            <p:cNvSpPr txBox="1"/>
            <p:nvPr/>
          </p:nvSpPr>
          <p:spPr>
            <a:xfrm>
              <a:off x="5500864" y="1792531"/>
              <a:ext cx="1080837" cy="923331"/>
            </a:xfrm>
            <a:prstGeom prst="rect">
              <a:avLst/>
            </a:prstGeom>
            <a:noFill/>
          </p:spPr>
          <p:txBody>
            <a:bodyPr wrap="square" rtlCol="0">
              <a:spAutoFit/>
            </a:bodyPr>
            <a:lstStyle/>
            <a:p>
              <a:pPr algn="ctr"/>
              <a:r>
                <a:rPr lang="en-US" altLang="zh-CN" sz="3600" dirty="0">
                  <a:solidFill>
                    <a:schemeClr val="bg1"/>
                  </a:solidFill>
                  <a:latin typeface="微软雅黑" panose="020B0503020204020204" pitchFamily="34" charset="-122"/>
                  <a:ea typeface="微软雅黑" panose="020B0503020204020204" pitchFamily="34" charset="-122"/>
                </a:rPr>
                <a:t>4</a:t>
              </a:r>
              <a:endParaRPr lang="zh-CN" altLang="en-US" sz="3600" dirty="0">
                <a:solidFill>
                  <a:schemeClr val="bg1"/>
                </a:solidFill>
                <a:latin typeface="微软雅黑" panose="020B0503020204020204" pitchFamily="34" charset="-122"/>
                <a:ea typeface="微软雅黑" panose="020B0503020204020204" pitchFamily="34" charset="-122"/>
              </a:endParaRPr>
            </a:p>
          </p:txBody>
        </p:sp>
        <p:cxnSp>
          <p:nvCxnSpPr>
            <p:cNvPr id="32" name="直接连接符 31"/>
            <p:cNvCxnSpPr/>
            <p:nvPr/>
          </p:nvCxnSpPr>
          <p:spPr>
            <a:xfrm rot="1020000" flipV="1">
              <a:off x="4547935" y="1949117"/>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组合 13"/>
          <p:cNvGrpSpPr/>
          <p:nvPr/>
        </p:nvGrpSpPr>
        <p:grpSpPr>
          <a:xfrm>
            <a:off x="732520" y="1170837"/>
            <a:ext cx="2947737" cy="1285958"/>
            <a:chOff x="4547935" y="1443792"/>
            <a:chExt cx="2947737" cy="1285958"/>
          </a:xfrm>
        </p:grpSpPr>
        <p:grpSp>
          <p:nvGrpSpPr>
            <p:cNvPr id="3" name="组合 2"/>
            <p:cNvGrpSpPr/>
            <p:nvPr/>
          </p:nvGrpSpPr>
          <p:grpSpPr>
            <a:xfrm>
              <a:off x="5473057" y="1765344"/>
              <a:ext cx="1118711" cy="964406"/>
              <a:chOff x="6399489" y="1584870"/>
              <a:chExt cx="1118711" cy="964406"/>
            </a:xfrm>
          </p:grpSpPr>
          <p:sp>
            <p:nvSpPr>
              <p:cNvPr id="2" name="六边形 1"/>
              <p:cNvSpPr/>
              <p:nvPr/>
            </p:nvSpPr>
            <p:spPr>
              <a:xfrm rot="19800000">
                <a:off x="6436895" y="1600200"/>
                <a:ext cx="1074661" cy="926432"/>
              </a:xfrm>
              <a:prstGeom prst="hexagon">
                <a:avLst>
                  <a:gd name="adj" fmla="val 32572"/>
                  <a:gd name="vf" fmla="val 115470"/>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六边形 7"/>
              <p:cNvSpPr/>
              <p:nvPr/>
            </p:nvSpPr>
            <p:spPr>
              <a:xfrm rot="21371508">
                <a:off x="6399489" y="1584870"/>
                <a:ext cx="1118711" cy="964406"/>
              </a:xfrm>
              <a:prstGeom prst="hexagon">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cxnSp>
          <p:nvCxnSpPr>
            <p:cNvPr id="5" name="直接连接符 4"/>
            <p:cNvCxnSpPr/>
            <p:nvPr/>
          </p:nvCxnSpPr>
          <p:spPr>
            <a:xfrm rot="1020000" flipV="1">
              <a:off x="6845967" y="1443792"/>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5481385" y="1792528"/>
              <a:ext cx="1080837" cy="830997"/>
            </a:xfrm>
            <a:prstGeom prst="rect">
              <a:avLst/>
            </a:prstGeom>
            <a:noFill/>
            <a:ln>
              <a:noFill/>
            </a:ln>
          </p:spPr>
          <p:txBody>
            <a:bodyPr wrap="square" rtlCol="0">
              <a:spAutoFit/>
            </a:bodyPr>
            <a:lstStyle/>
            <a:p>
              <a:pPr algn="ctr"/>
              <a:r>
                <a:rPr lang="en-US" altLang="zh-CN" sz="4800" dirty="0">
                  <a:solidFill>
                    <a:schemeClr val="bg1"/>
                  </a:solidFill>
                  <a:latin typeface="微软雅黑" panose="020B0503020204020204" pitchFamily="34" charset="-122"/>
                  <a:ea typeface="微软雅黑" panose="020B0503020204020204" pitchFamily="34" charset="-122"/>
                </a:rPr>
                <a:t>1</a:t>
              </a:r>
              <a:endParaRPr lang="zh-CN" altLang="en-US" sz="4800" dirty="0">
                <a:solidFill>
                  <a:schemeClr val="bg1"/>
                </a:solidFill>
                <a:latin typeface="微软雅黑" panose="020B0503020204020204" pitchFamily="34" charset="-122"/>
                <a:ea typeface="微软雅黑" panose="020B0503020204020204" pitchFamily="34" charset="-122"/>
              </a:endParaRPr>
            </a:p>
          </p:txBody>
        </p:sp>
        <p:cxnSp>
          <p:nvCxnSpPr>
            <p:cNvPr id="15" name="直接连接符 14"/>
            <p:cNvCxnSpPr/>
            <p:nvPr/>
          </p:nvCxnSpPr>
          <p:spPr>
            <a:xfrm rot="1020000" flipV="1">
              <a:off x="4547935" y="1949117"/>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23" name="矩形 22"/>
          <p:cNvSpPr/>
          <p:nvPr/>
        </p:nvSpPr>
        <p:spPr>
          <a:xfrm>
            <a:off x="3523927" y="2406404"/>
            <a:ext cx="3230880" cy="829945"/>
          </a:xfrm>
          <a:prstGeom prst="rect">
            <a:avLst/>
          </a:prstGeom>
          <a:solidFill>
            <a:schemeClr val="bg1">
              <a:alpha val="80000"/>
            </a:schemeClr>
          </a:solidFill>
          <a:ln>
            <a:noFill/>
          </a:ln>
        </p:spPr>
        <p:txBody>
          <a:bodyPr wrap="none">
            <a:spAutoFit/>
          </a:bodyPr>
          <a:lstStyle/>
          <a:p>
            <a:pPr lvl="0" algn="ctr" defTabSz="1600200">
              <a:spcBef>
                <a:spcPct val="0"/>
              </a:spcBef>
              <a:spcAft>
                <a:spcPct val="35000"/>
              </a:spcAft>
            </a:pPr>
            <a:r>
              <a:rPr lang="zh-CN" altLang="en-US" sz="4800" b="1" kern="0" noProof="0" dirty="0">
                <a:ln>
                  <a:noFill/>
                </a:ln>
                <a:solidFill>
                  <a:srgbClr val="0070C0"/>
                </a:solidFill>
                <a:effectLst/>
                <a:uLnTx/>
                <a:uFillTx/>
                <a:latin typeface="Arial" panose="020B0604020202020204" pitchFamily="34" charset="0"/>
                <a:ea typeface="微软雅黑" panose="020B0503020204020204" pitchFamily="34" charset="-122"/>
                <a:sym typeface="Arial" panose="020B0604020202020204" pitchFamily="34" charset="0"/>
              </a:rPr>
              <a:t>环境与安装</a:t>
            </a:r>
            <a:endParaRPr lang="en-US" altLang="zh-CN" sz="4800" b="1" dirty="0">
              <a:solidFill>
                <a:srgbClr val="0070C0"/>
              </a:solidFill>
              <a:latin typeface="微软雅黑" panose="020B0503020204020204" pitchFamily="34" charset="-122"/>
              <a:ea typeface="微软雅黑" panose="020B0503020204020204" pitchFamily="34" charset="-122"/>
            </a:endParaRP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1.1</a:t>
            </a:r>
            <a:r>
              <a:rPr lang="en-US" altLang="zh-CN" sz="2800" b="1" dirty="0">
                <a:solidFill>
                  <a:srgbClr val="25AAE2"/>
                </a:solidFill>
                <a:latin typeface="微软雅黑" panose="020B0503020204020204" pitchFamily="34" charset="-122"/>
                <a:ea typeface="微软雅黑" panose="020B0503020204020204" pitchFamily="34" charset="-122"/>
                <a:sym typeface="+mn-lt"/>
              </a:rPr>
              <a:t>配置环境</a:t>
            </a:r>
            <a:endParaRPr lang="en-US" altLang="zh-CN" sz="2800" b="1" dirty="0">
              <a:solidFill>
                <a:srgbClr val="25AAE2"/>
              </a:solidFill>
              <a:latin typeface="微软雅黑" panose="020B0503020204020204" pitchFamily="34" charset="-122"/>
              <a:ea typeface="微软雅黑" panose="020B0503020204020204" pitchFamily="34" charset="-122"/>
            </a:endParaRPr>
          </a:p>
        </p:txBody>
      </p:sp>
      <p:pic>
        <p:nvPicPr>
          <p:cNvPr id="17" name="图片 16"/>
          <p:cNvPicPr>
            <a:picLocks noChangeAspect="1"/>
          </p:cNvPicPr>
          <p:nvPr>
            <p:custDataLst>
              <p:tags r:id="rId1"/>
            </p:custDataLst>
          </p:nvPr>
        </p:nvPicPr>
        <p:blipFill>
          <a:blip r:embed="rId3"/>
          <a:stretch>
            <a:fillRect/>
          </a:stretch>
        </p:blipFill>
        <p:spPr>
          <a:xfrm>
            <a:off x="2390659" y="1158898"/>
            <a:ext cx="6878748" cy="5577915"/>
          </a:xfrm>
          <a:prstGeom prst="rect">
            <a:avLst/>
          </a:prstGeom>
          <a:ln>
            <a:noFill/>
          </a:ln>
          <a:effectLst>
            <a:outerShdw blurRad="292100" dist="139700" dir="2700000" algn="tl" rotWithShape="0">
              <a:srgbClr val="333333">
                <a:alpha val="65000"/>
              </a:srgbClr>
            </a:outerShdw>
          </a:effectLst>
        </p:spPr>
      </p:pic>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850527" y="1142069"/>
            <a:ext cx="10476438" cy="39878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访问官网：</a:t>
            </a:r>
            <a:r>
              <a:rPr lang="zh-CN" altLang="en-US" sz="1400" b="1" dirty="0">
                <a:latin typeface="仿宋" panose="02010609060101010101" pitchFamily="49" charset="-122"/>
                <a:ea typeface="仿宋" panose="02010609060101010101" pitchFamily="49" charset="-122"/>
                <a:cs typeface="+mn-ea"/>
                <a:sym typeface="+mn-lt"/>
                <a:hlinkClick r:id="rId6"/>
              </a:rPr>
              <a:t>http://staret.nercel.com/</a:t>
            </a:r>
            <a:r>
              <a:rPr lang="zh-CN" altLang="en-US" sz="1400" b="1" dirty="0">
                <a:latin typeface="仿宋" panose="02010609060101010101" pitchFamily="49" charset="-122"/>
                <a:ea typeface="仿宋" panose="02010609060101010101" pitchFamily="49" charset="-122"/>
                <a:cs typeface="+mn-ea"/>
                <a:sym typeface="+mn-lt"/>
              </a:rPr>
              <a:t>下载安装</a:t>
            </a:r>
          </a:p>
        </p:txBody>
      </p:sp>
      <p:sp>
        <p:nvSpPr>
          <p:cNvPr id="3" name="矩形 2"/>
          <p:cNvSpPr/>
          <p:nvPr>
            <p:custDataLst>
              <p:tags r:id="rId2"/>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1.2.1</a:t>
            </a:r>
            <a:r>
              <a:rPr lang="en-US" altLang="zh-CN" sz="2800" b="1" dirty="0">
                <a:solidFill>
                  <a:srgbClr val="25AAE2"/>
                </a:solidFill>
                <a:latin typeface="微软雅黑" panose="020B0503020204020204" pitchFamily="34" charset="-122"/>
                <a:ea typeface="微软雅黑" panose="020B0503020204020204" pitchFamily="34" charset="-122"/>
                <a:sym typeface="+mn-lt"/>
              </a:rPr>
              <a:t>软件安装</a:t>
            </a:r>
            <a:endParaRPr lang="en-US" altLang="zh-CN" sz="2800" b="1" dirty="0">
              <a:solidFill>
                <a:srgbClr val="25AAE2"/>
              </a:solidFill>
              <a:latin typeface="微软雅黑" panose="020B0503020204020204" pitchFamily="34" charset="-122"/>
              <a:ea typeface="微软雅黑" panose="020B0503020204020204" pitchFamily="34" charset="-122"/>
              <a:cs typeface="+mj-cs"/>
            </a:endParaRPr>
          </a:p>
        </p:txBody>
      </p:sp>
      <p:pic>
        <p:nvPicPr>
          <p:cNvPr id="4" name="下载">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865035" y="1540849"/>
            <a:ext cx="10476438" cy="5317151"/>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1.2.2</a:t>
            </a:r>
            <a:r>
              <a:rPr lang="en-US" altLang="zh-CN" sz="2800" b="1" dirty="0">
                <a:solidFill>
                  <a:srgbClr val="25AAE2"/>
                </a:solidFill>
                <a:latin typeface="微软雅黑" panose="020B0503020204020204" pitchFamily="34" charset="-122"/>
                <a:ea typeface="微软雅黑" panose="020B0503020204020204" pitchFamily="34" charset="-122"/>
                <a:sym typeface="+mn-lt"/>
              </a:rPr>
              <a:t>软件安装</a:t>
            </a:r>
            <a:endParaRPr lang="zh-CN" sz="2800" b="1" dirty="0">
              <a:solidFill>
                <a:srgbClr val="25AAE2"/>
              </a:solidFill>
              <a:latin typeface="微软雅黑" panose="020B0503020204020204" pitchFamily="34" charset="-122"/>
              <a:ea typeface="微软雅黑" panose="020B0503020204020204" pitchFamily="34" charset="-122"/>
              <a:cs typeface="+mj-cs"/>
            </a:endParaRPr>
          </a:p>
        </p:txBody>
      </p:sp>
      <p:sp>
        <p:nvSpPr>
          <p:cNvPr id="12" name="矩形 11"/>
          <p:cNvSpPr>
            <a:spLocks noChangeArrowheads="1"/>
          </p:cNvSpPr>
          <p:nvPr>
            <p:custDataLst>
              <p:tags r:id="rId1"/>
            </p:custDataLst>
          </p:nvPr>
        </p:nvSpPr>
        <p:spPr bwMode="auto">
          <a:xfrm>
            <a:off x="1042724" y="1133179"/>
            <a:ext cx="9793995" cy="30777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双击下载下来的安装包，按默认操作执行即可（也可选取指定安装目录）</a:t>
            </a:r>
          </a:p>
        </p:txBody>
      </p:sp>
      <p:pic>
        <p:nvPicPr>
          <p:cNvPr id="3" name="默认安装">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1042724" y="1531959"/>
            <a:ext cx="9793995" cy="5326041"/>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1.3</a:t>
            </a:r>
            <a:r>
              <a:rPr lang="en-US" altLang="zh-CN" sz="2800" b="1" dirty="0">
                <a:solidFill>
                  <a:srgbClr val="25AAE2"/>
                </a:solidFill>
                <a:latin typeface="微软雅黑" panose="020B0503020204020204" pitchFamily="34" charset="-122"/>
                <a:ea typeface="微软雅黑" panose="020B0503020204020204" pitchFamily="34" charset="-122"/>
                <a:sym typeface="+mn-lt"/>
              </a:rPr>
              <a:t>软件更新</a:t>
            </a:r>
            <a:endParaRPr lang="zh-CN" sz="2800" b="1" dirty="0">
              <a:solidFill>
                <a:srgbClr val="25AAE2"/>
              </a:solidFill>
              <a:latin typeface="微软雅黑" panose="020B0503020204020204" pitchFamily="34" charset="-122"/>
              <a:ea typeface="微软雅黑" panose="020B0503020204020204" pitchFamily="34" charset="-122"/>
              <a:cs typeface="+mj-cs"/>
            </a:endParaRPr>
          </a:p>
        </p:txBody>
      </p:sp>
      <p:sp>
        <p:nvSpPr>
          <p:cNvPr id="14" name="矩形 13"/>
          <p:cNvSpPr>
            <a:spLocks noChangeArrowheads="1"/>
          </p:cNvSpPr>
          <p:nvPr>
            <p:custDataLst>
              <p:tags r:id="rId1"/>
            </p:custDataLst>
          </p:nvPr>
        </p:nvSpPr>
        <p:spPr bwMode="auto">
          <a:xfrm>
            <a:off x="1174927" y="1286173"/>
            <a:ext cx="9595692" cy="30777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ea"/>
              </a:rPr>
              <a:t>若</a:t>
            </a:r>
            <a:r>
              <a:rPr lang="zh-CN" altLang="en-US" sz="1400" b="1" dirty="0">
                <a:latin typeface="仿宋" panose="02010609060101010101" pitchFamily="49" charset="-122"/>
                <a:ea typeface="仿宋" panose="02010609060101010101" pitchFamily="49" charset="-122"/>
                <a:cs typeface="+mn-ea"/>
                <a:sym typeface="+mn-ea"/>
              </a:rPr>
              <a:t>检测到新补丁发布</a:t>
            </a:r>
            <a:r>
              <a:rPr sz="1400" b="1" dirty="0">
                <a:latin typeface="仿宋" panose="02010609060101010101" pitchFamily="49" charset="-122"/>
                <a:ea typeface="仿宋" panose="02010609060101010101" pitchFamily="49" charset="-122"/>
                <a:cs typeface="+mn-ea"/>
                <a:sym typeface="+mn-ea"/>
              </a:rPr>
              <a:t>，</a:t>
            </a:r>
            <a:r>
              <a:rPr lang="zh-CN" altLang="en-US" sz="1400" b="1" dirty="0">
                <a:latin typeface="仿宋" panose="02010609060101010101" pitchFamily="49" charset="-122"/>
                <a:ea typeface="仿宋" panose="02010609060101010101" pitchFamily="49" charset="-122"/>
                <a:cs typeface="+mn-ea"/>
                <a:sym typeface="+mn-ea"/>
              </a:rPr>
              <a:t>软件启动时将</a:t>
            </a:r>
            <a:r>
              <a:rPr sz="1400" b="1" dirty="0" err="1">
                <a:latin typeface="仿宋" panose="02010609060101010101" pitchFamily="49" charset="-122"/>
                <a:ea typeface="仿宋" panose="02010609060101010101" pitchFamily="49" charset="-122"/>
                <a:cs typeface="+mn-ea"/>
                <a:sym typeface="+mn-ea"/>
              </a:rPr>
              <a:t>自动更新</a:t>
            </a:r>
            <a:r>
              <a:rPr lang="zh-CN" altLang="en-US" sz="1400" b="1" dirty="0">
                <a:latin typeface="仿宋" panose="02010609060101010101" pitchFamily="49" charset="-122"/>
                <a:ea typeface="仿宋" panose="02010609060101010101" pitchFamily="49" charset="-122"/>
                <a:cs typeface="+mn-ea"/>
                <a:sym typeface="+mn-ea"/>
              </a:rPr>
              <a:t>。</a:t>
            </a:r>
            <a:endParaRPr sz="1400" b="1" dirty="0">
              <a:latin typeface="仿宋" panose="02010609060101010101" pitchFamily="49" charset="-122"/>
              <a:ea typeface="仿宋" panose="02010609060101010101" pitchFamily="49" charset="-122"/>
              <a:cs typeface="+mn-ea"/>
              <a:sym typeface="+mn-lt"/>
            </a:endParaRPr>
          </a:p>
        </p:txBody>
      </p:sp>
      <p:pic>
        <p:nvPicPr>
          <p:cNvPr id="4" name="更新">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0" y="1746944"/>
            <a:ext cx="12192000" cy="5111056"/>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1.4</a:t>
            </a:r>
            <a:r>
              <a:rPr lang="en-US" altLang="zh-CN" sz="2800" b="1" dirty="0">
                <a:solidFill>
                  <a:srgbClr val="25AAE2"/>
                </a:solidFill>
                <a:latin typeface="微软雅黑" panose="020B0503020204020204" pitchFamily="34" charset="-122"/>
                <a:ea typeface="微软雅黑" panose="020B0503020204020204" pitchFamily="34" charset="-122"/>
                <a:sym typeface="+mn-lt"/>
              </a:rPr>
              <a:t>软件卸载</a:t>
            </a:r>
            <a:endParaRPr lang="zh-CN" sz="2800" b="1" dirty="0">
              <a:solidFill>
                <a:srgbClr val="25AAE2"/>
              </a:solidFill>
              <a:latin typeface="微软雅黑" panose="020B0503020204020204" pitchFamily="34" charset="-122"/>
              <a:ea typeface="微软雅黑" panose="020B0503020204020204" pitchFamily="34" charset="-122"/>
              <a:cs typeface="+mj-cs"/>
            </a:endParaRPr>
          </a:p>
        </p:txBody>
      </p:sp>
      <p:sp>
        <p:nvSpPr>
          <p:cNvPr id="11" name="矩形 10"/>
          <p:cNvSpPr>
            <a:spLocks noChangeArrowheads="1"/>
          </p:cNvSpPr>
          <p:nvPr>
            <p:custDataLst>
              <p:tags r:id="rId1"/>
            </p:custDataLst>
          </p:nvPr>
        </p:nvSpPr>
        <p:spPr bwMode="auto">
          <a:xfrm>
            <a:off x="906062" y="1133179"/>
            <a:ext cx="9223642" cy="39878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lt"/>
              </a:rPr>
              <a:t>进入控制面板--程序和功能中</a:t>
            </a:r>
            <a:r>
              <a:rPr lang="zh-CN" altLang="en-US" sz="1400" b="1" dirty="0">
                <a:latin typeface="仿宋" panose="02010609060101010101" pitchFamily="49" charset="-122"/>
                <a:ea typeface="仿宋" panose="02010609060101010101" pitchFamily="49" charset="-122"/>
                <a:cs typeface="+mn-ea"/>
                <a:sym typeface="+mn-lt"/>
              </a:rPr>
              <a:t>进行卸载</a:t>
            </a:r>
          </a:p>
        </p:txBody>
      </p:sp>
      <p:pic>
        <p:nvPicPr>
          <p:cNvPr id="3" name="卸载">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906062" y="1531959"/>
            <a:ext cx="9223643" cy="5326041"/>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组合 13"/>
          <p:cNvGrpSpPr/>
          <p:nvPr/>
        </p:nvGrpSpPr>
        <p:grpSpPr>
          <a:xfrm>
            <a:off x="732520" y="1170837"/>
            <a:ext cx="2947737" cy="1285958"/>
            <a:chOff x="4547935" y="1443792"/>
            <a:chExt cx="2947737" cy="1285958"/>
          </a:xfrm>
        </p:grpSpPr>
        <p:grpSp>
          <p:nvGrpSpPr>
            <p:cNvPr id="3" name="组合 2"/>
            <p:cNvGrpSpPr/>
            <p:nvPr/>
          </p:nvGrpSpPr>
          <p:grpSpPr>
            <a:xfrm>
              <a:off x="5473057" y="1765344"/>
              <a:ext cx="1118711" cy="964406"/>
              <a:chOff x="6399489" y="1584870"/>
              <a:chExt cx="1118711" cy="964406"/>
            </a:xfrm>
          </p:grpSpPr>
          <p:sp>
            <p:nvSpPr>
              <p:cNvPr id="2" name="六边形 1"/>
              <p:cNvSpPr/>
              <p:nvPr/>
            </p:nvSpPr>
            <p:spPr>
              <a:xfrm rot="19800000">
                <a:off x="6436895" y="1600200"/>
                <a:ext cx="1074661" cy="926432"/>
              </a:xfrm>
              <a:prstGeom prst="hexagon">
                <a:avLst>
                  <a:gd name="adj" fmla="val 32572"/>
                  <a:gd name="vf" fmla="val 115470"/>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六边形 7"/>
              <p:cNvSpPr/>
              <p:nvPr/>
            </p:nvSpPr>
            <p:spPr>
              <a:xfrm rot="21371508">
                <a:off x="6399489" y="1584870"/>
                <a:ext cx="1118711" cy="964406"/>
              </a:xfrm>
              <a:prstGeom prst="hexagon">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cxnSp>
          <p:nvCxnSpPr>
            <p:cNvPr id="5" name="直接连接符 4"/>
            <p:cNvCxnSpPr/>
            <p:nvPr/>
          </p:nvCxnSpPr>
          <p:spPr>
            <a:xfrm rot="1020000" flipV="1">
              <a:off x="6845967" y="1443792"/>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5481385" y="1792528"/>
              <a:ext cx="1080837" cy="830997"/>
            </a:xfrm>
            <a:prstGeom prst="rect">
              <a:avLst/>
            </a:prstGeom>
            <a:noFill/>
            <a:ln>
              <a:noFill/>
            </a:ln>
          </p:spPr>
          <p:txBody>
            <a:bodyPr wrap="square" rtlCol="0">
              <a:spAutoFit/>
            </a:bodyPr>
            <a:lstStyle/>
            <a:p>
              <a:pPr algn="ctr"/>
              <a:r>
                <a:rPr lang="en-US" altLang="zh-CN" sz="4800" dirty="0">
                  <a:solidFill>
                    <a:schemeClr val="bg1"/>
                  </a:solidFill>
                  <a:latin typeface="微软雅黑" panose="020B0503020204020204" pitchFamily="34" charset="-122"/>
                  <a:ea typeface="微软雅黑" panose="020B0503020204020204" pitchFamily="34" charset="-122"/>
                </a:rPr>
                <a:t>2</a:t>
              </a:r>
              <a:endParaRPr lang="zh-CN" altLang="en-US" sz="4800" dirty="0">
                <a:solidFill>
                  <a:schemeClr val="bg1"/>
                </a:solidFill>
                <a:latin typeface="微软雅黑" panose="020B0503020204020204" pitchFamily="34" charset="-122"/>
                <a:ea typeface="微软雅黑" panose="020B0503020204020204" pitchFamily="34" charset="-122"/>
              </a:endParaRPr>
            </a:p>
          </p:txBody>
        </p:sp>
        <p:cxnSp>
          <p:nvCxnSpPr>
            <p:cNvPr id="15" name="直接连接符 14"/>
            <p:cNvCxnSpPr/>
            <p:nvPr/>
          </p:nvCxnSpPr>
          <p:spPr>
            <a:xfrm rot="1020000" flipV="1">
              <a:off x="4547935" y="1949117"/>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23" name="矩形 22"/>
          <p:cNvSpPr/>
          <p:nvPr/>
        </p:nvSpPr>
        <p:spPr>
          <a:xfrm>
            <a:off x="3109907" y="2875368"/>
            <a:ext cx="2621280" cy="1198880"/>
          </a:xfrm>
          <a:prstGeom prst="rect">
            <a:avLst/>
          </a:prstGeom>
          <a:solidFill>
            <a:schemeClr val="bg1">
              <a:alpha val="80000"/>
            </a:schemeClr>
          </a:solidFill>
          <a:ln>
            <a:noFill/>
          </a:ln>
        </p:spPr>
        <p:txBody>
          <a:bodyPr wrap="none">
            <a:spAutoFit/>
          </a:bodyPr>
          <a:lstStyle/>
          <a:p>
            <a:pPr>
              <a:lnSpc>
                <a:spcPct val="150000"/>
              </a:lnSpc>
            </a:pPr>
            <a:r>
              <a:rPr lang="zh-CN" altLang="en-US" sz="4800" b="1" dirty="0">
                <a:solidFill>
                  <a:srgbClr val="0070C0"/>
                </a:solidFill>
                <a:latin typeface="微软雅黑" panose="020B0503020204020204" pitchFamily="34" charset="-122"/>
                <a:ea typeface="微软雅黑" panose="020B0503020204020204" pitchFamily="34" charset="-122"/>
              </a:rPr>
              <a:t>软件维护</a:t>
            </a:r>
            <a:endParaRPr lang="en-US" altLang="zh-CN" sz="4800" b="1" dirty="0">
              <a:solidFill>
                <a:srgbClr val="0070C0"/>
              </a:solidFill>
              <a:latin typeface="微软雅黑" panose="020B0503020204020204" pitchFamily="34" charset="-122"/>
              <a:ea typeface="微软雅黑" panose="020B0503020204020204" pitchFamily="34" charset="-122"/>
            </a:endParaRP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1.1</a:t>
            </a:r>
            <a:r>
              <a:rPr lang="en-US" altLang="zh-CN" sz="2800" b="1" dirty="0">
                <a:solidFill>
                  <a:srgbClr val="25AAE2"/>
                </a:solidFill>
                <a:latin typeface="微软雅黑" panose="020B0503020204020204" pitchFamily="34" charset="-122"/>
                <a:ea typeface="微软雅黑" panose="020B0503020204020204" pitchFamily="34" charset="-122"/>
                <a:sym typeface="+mn-lt"/>
              </a:rPr>
              <a:t>添加信任</a:t>
            </a:r>
            <a:endParaRPr lang="zh-CN" sz="2800" b="1" dirty="0">
              <a:solidFill>
                <a:srgbClr val="25AAE2"/>
              </a:solidFill>
              <a:latin typeface="微软雅黑" panose="020B0503020204020204" pitchFamily="34" charset="-122"/>
              <a:ea typeface="微软雅黑" panose="020B0503020204020204" pitchFamily="34" charset="-122"/>
              <a:cs typeface="+mj-cs"/>
            </a:endParaRPr>
          </a:p>
        </p:txBody>
      </p:sp>
      <p:sp>
        <p:nvSpPr>
          <p:cNvPr id="10" name="矩形 9"/>
          <p:cNvSpPr>
            <a:spLocks noChangeArrowheads="1"/>
          </p:cNvSpPr>
          <p:nvPr>
            <p:custDataLst>
              <p:tags r:id="rId1"/>
            </p:custDataLst>
          </p:nvPr>
        </p:nvSpPr>
        <p:spPr bwMode="auto">
          <a:xfrm>
            <a:off x="1475908" y="1133179"/>
            <a:ext cx="8924015" cy="706755"/>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软件安装完毕后，不要启动软件，先在已安装有杀毒软件的电脑上把软件加入信任管理中，以免误杀。</a:t>
            </a:r>
            <a:endParaRPr lang="en-US" altLang="zh-CN" sz="1400" b="1" dirty="0">
              <a:latin typeface="仿宋" panose="02010609060101010101" pitchFamily="49" charset="-122"/>
              <a:ea typeface="仿宋" panose="02010609060101010101" pitchFamily="49" charset="-122"/>
              <a:cs typeface="+mn-ea"/>
              <a:sym typeface="+mn-lt"/>
            </a:endParaRPr>
          </a:p>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以电脑管家为例：</a:t>
            </a:r>
          </a:p>
        </p:txBody>
      </p:sp>
      <p:pic>
        <p:nvPicPr>
          <p:cNvPr id="3" name="添加信任--电脑管家">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1475908" y="1839934"/>
            <a:ext cx="8924015" cy="5034132"/>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297501" y="3261100"/>
            <a:ext cx="3932976"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当资源（</a:t>
            </a:r>
            <a:r>
              <a:rPr lang="en-US" altLang="zh-CN" sz="1400" b="1" dirty="0">
                <a:latin typeface="仿宋" panose="02010609060101010101" pitchFamily="49" charset="-122"/>
                <a:ea typeface="仿宋" panose="02010609060101010101" pitchFamily="49" charset="-122"/>
                <a:cs typeface="+mn-ea"/>
                <a:sym typeface="+mn-lt"/>
              </a:rPr>
              <a:t>PPT</a:t>
            </a:r>
            <a:r>
              <a:rPr lang="zh-CN" altLang="en-US" sz="1400" b="1" dirty="0">
                <a:latin typeface="仿宋" panose="02010609060101010101" pitchFamily="49" charset="-122"/>
                <a:ea typeface="仿宋" panose="02010609060101010101" pitchFamily="49" charset="-122"/>
                <a:cs typeface="+mn-ea"/>
                <a:sym typeface="+mn-lt"/>
              </a:rPr>
              <a:t>等资源）窗口无法被管控，可点击设置</a:t>
            </a:r>
            <a:r>
              <a:rPr lang="en-US" altLang="zh-CN" sz="1400" b="1" dirty="0">
                <a:latin typeface="仿宋" panose="02010609060101010101" pitchFamily="49" charset="-122"/>
                <a:ea typeface="仿宋" panose="02010609060101010101" pitchFamily="49" charset="-122"/>
                <a:cs typeface="+mn-ea"/>
                <a:sym typeface="+mn-lt"/>
              </a:rPr>
              <a:t>--</a:t>
            </a:r>
            <a:r>
              <a:rPr lang="zh-CN" altLang="en-US" sz="1400" b="1" dirty="0">
                <a:latin typeface="仿宋" panose="02010609060101010101" pitchFamily="49" charset="-122"/>
                <a:ea typeface="仿宋" panose="02010609060101010101" pitchFamily="49" charset="-122"/>
                <a:cs typeface="+mn-ea"/>
                <a:sym typeface="+mn-lt"/>
              </a:rPr>
              <a:t>运行环境检测工具</a:t>
            </a:r>
          </a:p>
        </p:txBody>
      </p:sp>
      <p:sp>
        <p:nvSpPr>
          <p:cNvPr id="3" name="矩形 2"/>
          <p:cNvSpPr/>
          <p:nvPr>
            <p:custDataLst>
              <p:tags r:id="rId2"/>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1.2.1</a:t>
            </a:r>
            <a:r>
              <a:rPr lang="en-US" altLang="zh-CN" sz="2800" b="1" dirty="0">
                <a:solidFill>
                  <a:srgbClr val="25AAE2"/>
                </a:solidFill>
                <a:latin typeface="微软雅黑" panose="020B0503020204020204" pitchFamily="34" charset="-122"/>
                <a:ea typeface="微软雅黑" panose="020B0503020204020204" pitchFamily="34" charset="-122"/>
                <a:sym typeface="+mn-lt"/>
              </a:rPr>
              <a:t>软件环境检查</a:t>
            </a:r>
            <a:endParaRPr lang="en-US" altLang="zh-CN" sz="2800" b="1" dirty="0">
              <a:solidFill>
                <a:srgbClr val="25AAE2"/>
              </a:solidFill>
              <a:latin typeface="微软雅黑" panose="020B0503020204020204" pitchFamily="34" charset="-122"/>
              <a:ea typeface="微软雅黑" panose="020B0503020204020204" pitchFamily="34" charset="-122"/>
              <a:cs typeface="+mj-cs"/>
            </a:endParaRPr>
          </a:p>
        </p:txBody>
      </p:sp>
      <p:pic>
        <p:nvPicPr>
          <p:cNvPr id="2" name="使用前或使用异常可检查下环境">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4539988" y="1065471"/>
            <a:ext cx="7652012" cy="5792530"/>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2"/>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组合 13"/>
          <p:cNvGrpSpPr/>
          <p:nvPr/>
        </p:nvGrpSpPr>
        <p:grpSpPr>
          <a:xfrm>
            <a:off x="732520" y="1170837"/>
            <a:ext cx="2947737" cy="1285958"/>
            <a:chOff x="4547935" y="1443792"/>
            <a:chExt cx="2947737" cy="1285958"/>
          </a:xfrm>
        </p:grpSpPr>
        <p:grpSp>
          <p:nvGrpSpPr>
            <p:cNvPr id="3" name="组合 2"/>
            <p:cNvGrpSpPr/>
            <p:nvPr/>
          </p:nvGrpSpPr>
          <p:grpSpPr>
            <a:xfrm>
              <a:off x="5473057" y="1765344"/>
              <a:ext cx="1118711" cy="964406"/>
              <a:chOff x="6399489" y="1584870"/>
              <a:chExt cx="1118711" cy="964406"/>
            </a:xfrm>
          </p:grpSpPr>
          <p:sp>
            <p:nvSpPr>
              <p:cNvPr id="2" name="六边形 1"/>
              <p:cNvSpPr/>
              <p:nvPr/>
            </p:nvSpPr>
            <p:spPr>
              <a:xfrm rot="19800000">
                <a:off x="6436895" y="1600200"/>
                <a:ext cx="1074661" cy="926432"/>
              </a:xfrm>
              <a:prstGeom prst="hexagon">
                <a:avLst>
                  <a:gd name="adj" fmla="val 32572"/>
                  <a:gd name="vf" fmla="val 115470"/>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六边形 7"/>
              <p:cNvSpPr/>
              <p:nvPr/>
            </p:nvSpPr>
            <p:spPr>
              <a:xfrm rot="21371508">
                <a:off x="6399489" y="1584870"/>
                <a:ext cx="1118711" cy="964406"/>
              </a:xfrm>
              <a:prstGeom prst="hexagon">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cxnSp>
          <p:nvCxnSpPr>
            <p:cNvPr id="5" name="直接连接符 4"/>
            <p:cNvCxnSpPr/>
            <p:nvPr/>
          </p:nvCxnSpPr>
          <p:spPr>
            <a:xfrm rot="1020000" flipV="1">
              <a:off x="6845967" y="1443792"/>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5481385" y="1792528"/>
              <a:ext cx="1080837" cy="830997"/>
            </a:xfrm>
            <a:prstGeom prst="rect">
              <a:avLst/>
            </a:prstGeom>
            <a:noFill/>
            <a:ln>
              <a:noFill/>
            </a:ln>
          </p:spPr>
          <p:txBody>
            <a:bodyPr wrap="square" rtlCol="0">
              <a:spAutoFit/>
            </a:bodyPr>
            <a:lstStyle/>
            <a:p>
              <a:pPr algn="ctr"/>
              <a:r>
                <a:rPr lang="en-US" altLang="zh-CN" sz="4800" dirty="0">
                  <a:solidFill>
                    <a:schemeClr val="bg1"/>
                  </a:solidFill>
                  <a:latin typeface="微软雅黑" panose="020B0503020204020204" pitchFamily="34" charset="-122"/>
                  <a:ea typeface="微软雅黑" panose="020B0503020204020204" pitchFamily="34" charset="-122"/>
                </a:rPr>
                <a:t>3</a:t>
              </a:r>
              <a:endParaRPr lang="zh-CN" altLang="en-US" sz="4800" dirty="0">
                <a:solidFill>
                  <a:schemeClr val="bg1"/>
                </a:solidFill>
                <a:latin typeface="微软雅黑" panose="020B0503020204020204" pitchFamily="34" charset="-122"/>
                <a:ea typeface="微软雅黑" panose="020B0503020204020204" pitchFamily="34" charset="-122"/>
              </a:endParaRPr>
            </a:p>
          </p:txBody>
        </p:sp>
        <p:cxnSp>
          <p:nvCxnSpPr>
            <p:cNvPr id="15" name="直接连接符 14"/>
            <p:cNvCxnSpPr/>
            <p:nvPr/>
          </p:nvCxnSpPr>
          <p:spPr>
            <a:xfrm rot="1020000" flipV="1">
              <a:off x="4547935" y="1949117"/>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23" name="矩形 22"/>
          <p:cNvSpPr/>
          <p:nvPr/>
        </p:nvSpPr>
        <p:spPr>
          <a:xfrm>
            <a:off x="3109907" y="2875368"/>
            <a:ext cx="2822575" cy="1198880"/>
          </a:xfrm>
          <a:prstGeom prst="rect">
            <a:avLst/>
          </a:prstGeom>
          <a:solidFill>
            <a:schemeClr val="bg1">
              <a:alpha val="80000"/>
            </a:schemeClr>
          </a:solidFill>
          <a:ln>
            <a:noFill/>
          </a:ln>
        </p:spPr>
        <p:txBody>
          <a:bodyPr wrap="none">
            <a:spAutoFit/>
          </a:bodyPr>
          <a:lstStyle/>
          <a:p>
            <a:pPr>
              <a:lnSpc>
                <a:spcPct val="150000"/>
              </a:lnSpc>
            </a:pPr>
            <a:r>
              <a:rPr lang="en-US" altLang="zh-CN" sz="4800" b="1" dirty="0">
                <a:solidFill>
                  <a:srgbClr val="0070C0"/>
                </a:solidFill>
                <a:latin typeface="微软雅黑" panose="020B0503020204020204" pitchFamily="34" charset="-122"/>
                <a:ea typeface="微软雅黑" panose="020B0503020204020204" pitchFamily="34" charset="-122"/>
              </a:rPr>
              <a:t>PC</a:t>
            </a:r>
            <a:r>
              <a:rPr lang="zh-CN" altLang="en-US" sz="4800" b="1" dirty="0">
                <a:solidFill>
                  <a:srgbClr val="0070C0"/>
                </a:solidFill>
                <a:latin typeface="微软雅黑" panose="020B0503020204020204" pitchFamily="34" charset="-122"/>
                <a:ea typeface="微软雅黑" panose="020B0503020204020204" pitchFamily="34" charset="-122"/>
              </a:rPr>
              <a:t>端使用</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a:t>
            </a:r>
            <a:r>
              <a:rPr lang="en-US" altLang="zh-CN" sz="2800" b="1" dirty="0">
                <a:solidFill>
                  <a:srgbClr val="25AAE2"/>
                </a:solidFill>
                <a:latin typeface="微软雅黑" panose="020B0503020204020204" pitchFamily="34" charset="-122"/>
                <a:ea typeface="微软雅黑" panose="020B0503020204020204" pitchFamily="34" charset="-122"/>
                <a:sym typeface="+mn-lt"/>
              </a:rPr>
              <a:t>登录</a:t>
            </a:r>
            <a:endParaRPr sz="2800" b="1" dirty="0">
              <a:latin typeface="微软雅黑" panose="020B0503020204020204" pitchFamily="34" charset="-122"/>
              <a:ea typeface="微软雅黑" panose="020B0503020204020204" pitchFamily="34" charset="-122"/>
              <a:cs typeface="+mn-ea"/>
              <a:sym typeface="+mn-lt"/>
            </a:endParaRPr>
          </a:p>
        </p:txBody>
      </p:sp>
      <p:sp>
        <p:nvSpPr>
          <p:cNvPr id="10" name="矩形 9"/>
          <p:cNvSpPr>
            <a:spLocks noChangeArrowheads="1"/>
          </p:cNvSpPr>
          <p:nvPr>
            <p:custDataLst>
              <p:tags r:id="rId1"/>
            </p:custDataLst>
          </p:nvPr>
        </p:nvSpPr>
        <p:spPr bwMode="auto">
          <a:xfrm>
            <a:off x="953627" y="1341755"/>
            <a:ext cx="10305612" cy="30777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选择教育云，输入账号密码，登录软件</a:t>
            </a:r>
          </a:p>
        </p:txBody>
      </p:sp>
      <p:pic>
        <p:nvPicPr>
          <p:cNvPr id="3" name="登录">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953627" y="1740535"/>
            <a:ext cx="10413428" cy="5117465"/>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260953" y="1142069"/>
            <a:ext cx="10711486" cy="30777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提供了2种登录方式，一种是本地扫码登录（同一局域网），一种是云服务登录（互联网访问）</a:t>
            </a:r>
          </a:p>
        </p:txBody>
      </p:sp>
      <p:sp>
        <p:nvSpPr>
          <p:cNvPr id="3" name="矩形 2"/>
          <p:cNvSpPr/>
          <p:nvPr>
            <p:custDataLst>
              <p:tags r:id="rId2"/>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3.2</a:t>
            </a:r>
            <a:r>
              <a:rPr lang="en-US" altLang="zh-CN" sz="2800" b="1" dirty="0">
                <a:solidFill>
                  <a:srgbClr val="25AAE2"/>
                </a:solidFill>
                <a:latin typeface="微软雅黑" panose="020B0503020204020204" pitchFamily="34" charset="-122"/>
                <a:ea typeface="微软雅黑" panose="020B0503020204020204" pitchFamily="34" charset="-122"/>
                <a:sym typeface="+mn-lt"/>
              </a:rPr>
              <a:t>手机扫码登录</a:t>
            </a:r>
            <a:endParaRPr lang="zh-CN" altLang="en-US" sz="2800" b="1" dirty="0">
              <a:latin typeface="微软雅黑" panose="020B0503020204020204" pitchFamily="34" charset="-122"/>
              <a:ea typeface="微软雅黑" panose="020B0503020204020204" pitchFamily="34" charset="-122"/>
              <a:cs typeface="+mn-ea"/>
              <a:sym typeface="+mn-lt"/>
            </a:endParaRPr>
          </a:p>
        </p:txBody>
      </p:sp>
      <p:pic>
        <p:nvPicPr>
          <p:cNvPr id="5" name="手机扫码">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260953" y="1449846"/>
            <a:ext cx="11670094" cy="5408154"/>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5"/>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3.3</a:t>
            </a:r>
            <a:r>
              <a:rPr lang="en-US" altLang="zh-CN" sz="2800" b="1" dirty="0">
                <a:solidFill>
                  <a:srgbClr val="25AAE2"/>
                </a:solidFill>
                <a:latin typeface="微软雅黑" panose="020B0503020204020204" pitchFamily="34" charset="-122"/>
                <a:ea typeface="微软雅黑" panose="020B0503020204020204" pitchFamily="34" charset="-122"/>
                <a:sym typeface="+mn-lt"/>
              </a:rPr>
              <a:t>应用商店</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4" name="矩形 13"/>
          <p:cNvSpPr>
            <a:spLocks noChangeArrowheads="1"/>
          </p:cNvSpPr>
          <p:nvPr>
            <p:custDataLst>
              <p:tags r:id="rId1"/>
            </p:custDataLst>
          </p:nvPr>
        </p:nvSpPr>
        <p:spPr bwMode="auto">
          <a:xfrm>
            <a:off x="525921" y="3252690"/>
            <a:ext cx="4068111"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err="1">
                <a:latin typeface="仿宋" panose="02010609060101010101" pitchFamily="49" charset="-122"/>
                <a:ea typeface="仿宋" panose="02010609060101010101" pitchFamily="49" charset="-122"/>
                <a:cs typeface="+mn-ea"/>
                <a:sym typeface="+mn-ea"/>
              </a:rPr>
              <a:t>用户可在应用商店中下载</a:t>
            </a:r>
            <a:r>
              <a:rPr lang="zh-CN" altLang="en-US" sz="1400" b="1" dirty="0">
                <a:latin typeface="仿宋" panose="02010609060101010101" pitchFamily="49" charset="-122"/>
                <a:ea typeface="仿宋" panose="02010609060101010101" pitchFamily="49" charset="-122"/>
                <a:cs typeface="+mn-ea"/>
                <a:sym typeface="+mn-ea"/>
              </a:rPr>
              <a:t>需要使用</a:t>
            </a:r>
            <a:r>
              <a:rPr sz="1400" b="1" dirty="0" err="1">
                <a:latin typeface="仿宋" panose="02010609060101010101" pitchFamily="49" charset="-122"/>
                <a:ea typeface="仿宋" panose="02010609060101010101" pitchFamily="49" charset="-122"/>
                <a:cs typeface="+mn-ea"/>
                <a:sym typeface="+mn-ea"/>
              </a:rPr>
              <a:t>的app</a:t>
            </a:r>
            <a:r>
              <a:rPr lang="zh-CN" altLang="en-US" sz="1400" b="1" dirty="0">
                <a:latin typeface="仿宋" panose="02010609060101010101" pitchFamily="49" charset="-122"/>
                <a:ea typeface="仿宋" panose="02010609060101010101" pitchFamily="49" charset="-122"/>
                <a:cs typeface="+mn-ea"/>
                <a:sym typeface="+mn-ea"/>
              </a:rPr>
              <a:t>，也可以将第三方应用加入主面板使用。</a:t>
            </a:r>
            <a:endParaRPr sz="1400" b="1" dirty="0">
              <a:latin typeface="仿宋" panose="02010609060101010101" pitchFamily="49" charset="-122"/>
              <a:ea typeface="仿宋" panose="02010609060101010101" pitchFamily="49" charset="-122"/>
              <a:cs typeface="+mn-ea"/>
              <a:sym typeface="+mn-ea"/>
            </a:endParaRPr>
          </a:p>
        </p:txBody>
      </p:sp>
      <p:pic>
        <p:nvPicPr>
          <p:cNvPr id="3" name="应用商店下载安装">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4804493" y="1082484"/>
            <a:ext cx="7387507" cy="5775516"/>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3.4</a:t>
            </a:r>
            <a:r>
              <a:rPr lang="en-US" altLang="zh-CN" sz="2800" b="1" dirty="0">
                <a:solidFill>
                  <a:srgbClr val="25AAE2"/>
                </a:solidFill>
                <a:latin typeface="微软雅黑" panose="020B0503020204020204" pitchFamily="34" charset="-122"/>
                <a:ea typeface="微软雅黑" panose="020B0503020204020204" pitchFamily="34" charset="-122"/>
                <a:sym typeface="+mn-lt"/>
              </a:rPr>
              <a:t>工作目录</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1" name="矩形 10"/>
          <p:cNvSpPr>
            <a:spLocks noChangeArrowheads="1"/>
          </p:cNvSpPr>
          <p:nvPr>
            <p:custDataLst>
              <p:tags r:id="rId1"/>
            </p:custDataLst>
          </p:nvPr>
        </p:nvSpPr>
        <p:spPr bwMode="auto">
          <a:xfrm>
            <a:off x="745306" y="1284855"/>
            <a:ext cx="10621683" cy="40011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lt"/>
              </a:rPr>
              <a:t>可访问软件</a:t>
            </a:r>
            <a:r>
              <a:rPr lang="zh-CN" altLang="en-US" sz="1400" b="1" dirty="0">
                <a:latin typeface="仿宋" panose="02010609060101010101" pitchFamily="49" charset="-122"/>
                <a:ea typeface="仿宋" panose="02010609060101010101" pitchFamily="49" charset="-122"/>
                <a:cs typeface="+mn-ea"/>
                <a:sym typeface="+mn-lt"/>
              </a:rPr>
              <a:t>通过</a:t>
            </a:r>
            <a:r>
              <a:rPr sz="1400" b="1" dirty="0">
                <a:latin typeface="仿宋" panose="02010609060101010101" pitchFamily="49" charset="-122"/>
                <a:ea typeface="仿宋" panose="02010609060101010101" pitchFamily="49" charset="-122"/>
                <a:cs typeface="+mn-ea"/>
                <a:sym typeface="+mn-lt"/>
              </a:rPr>
              <a:t>下载</a:t>
            </a:r>
            <a:r>
              <a:rPr lang="zh-CN" altLang="en-US" sz="1400" b="1" dirty="0">
                <a:latin typeface="仿宋" panose="02010609060101010101" pitchFamily="49" charset="-122"/>
                <a:ea typeface="仿宋" panose="02010609060101010101" pitchFamily="49" charset="-122"/>
                <a:cs typeface="+mn-ea"/>
                <a:sym typeface="+mn-lt"/>
              </a:rPr>
              <a:t>或</a:t>
            </a:r>
            <a:r>
              <a:rPr sz="1400" b="1" dirty="0">
                <a:latin typeface="仿宋" panose="02010609060101010101" pitchFamily="49" charset="-122"/>
                <a:ea typeface="仿宋" panose="02010609060101010101" pitchFamily="49" charset="-122"/>
                <a:cs typeface="+mn-ea"/>
                <a:sym typeface="+mn-lt"/>
              </a:rPr>
              <a:t>存入</a:t>
            </a:r>
            <a:r>
              <a:rPr lang="zh-CN" altLang="en-US" sz="1400" b="1" dirty="0">
                <a:latin typeface="仿宋" panose="02010609060101010101" pitchFamily="49" charset="-122"/>
                <a:ea typeface="仿宋" panose="02010609060101010101" pitchFamily="49" charset="-122"/>
                <a:cs typeface="+mn-ea"/>
                <a:sym typeface="+mn-lt"/>
              </a:rPr>
              <a:t>的资源文件（用户登录，可在用户目录下查找资源）</a:t>
            </a:r>
          </a:p>
        </p:txBody>
      </p:sp>
      <p:pic>
        <p:nvPicPr>
          <p:cNvPr id="4" name="访问自己的工作目录">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745306" y="1706999"/>
            <a:ext cx="10621683" cy="5151001"/>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3.5</a:t>
            </a:r>
            <a:r>
              <a:rPr lang="en-US" altLang="zh-CN" sz="2800" b="1" dirty="0">
                <a:solidFill>
                  <a:srgbClr val="25AAE2"/>
                </a:solidFill>
                <a:latin typeface="微软雅黑" panose="020B0503020204020204" pitchFamily="34" charset="-122"/>
                <a:ea typeface="微软雅黑" panose="020B0503020204020204" pitchFamily="34" charset="-122"/>
                <a:sym typeface="+mn-lt"/>
              </a:rPr>
              <a:t>系统设置</a:t>
            </a:r>
            <a:endParaRPr sz="2800" b="1" dirty="0">
              <a:latin typeface="微软雅黑" panose="020B0503020204020204" pitchFamily="34" charset="-122"/>
              <a:ea typeface="微软雅黑" panose="020B0503020204020204" pitchFamily="34" charset="-122"/>
              <a:cs typeface="+mn-ea"/>
              <a:sym typeface="+mn-lt"/>
            </a:endParaRPr>
          </a:p>
        </p:txBody>
      </p:sp>
      <p:sp>
        <p:nvSpPr>
          <p:cNvPr id="10" name="矩形 9"/>
          <p:cNvSpPr>
            <a:spLocks noChangeArrowheads="1"/>
          </p:cNvSpPr>
          <p:nvPr>
            <p:custDataLst>
              <p:tags r:id="rId1"/>
            </p:custDataLst>
          </p:nvPr>
        </p:nvSpPr>
        <p:spPr bwMode="auto">
          <a:xfrm>
            <a:off x="165252" y="2543338"/>
            <a:ext cx="3249977" cy="738664"/>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提供登录设置、基本设置、窗口控制设置、屏幕共享设置、本机设置、行为记录上传地址设置等功能</a:t>
            </a:r>
          </a:p>
        </p:txBody>
      </p:sp>
      <p:pic>
        <p:nvPicPr>
          <p:cNvPr id="4" name="系统设置">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3558449" y="1530500"/>
            <a:ext cx="8633552" cy="4968732"/>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custDataLst>
              <p:tags r:id="rId1"/>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3.6.1</a:t>
            </a:r>
            <a:r>
              <a:rPr lang="en-US" altLang="zh-CN" sz="2800" b="1" dirty="0">
                <a:solidFill>
                  <a:srgbClr val="25AAE2"/>
                </a:solidFill>
                <a:latin typeface="微软雅黑" panose="020B0503020204020204" pitchFamily="34" charset="-122"/>
                <a:ea typeface="微软雅黑" panose="020B0503020204020204" pitchFamily="34" charset="-122"/>
                <a:sym typeface="+mn-lt"/>
              </a:rPr>
              <a:t>教学序列</a:t>
            </a:r>
            <a:endParaRPr lang="zh-CN" altLang="en-US" sz="2800" b="1" dirty="0">
              <a:latin typeface="微软雅黑" panose="020B0503020204020204" pitchFamily="34" charset="-122"/>
              <a:ea typeface="微软雅黑" panose="020B0503020204020204" pitchFamily="34" charset="-122"/>
              <a:cs typeface="+mn-ea"/>
              <a:sym typeface="+mn-lt"/>
            </a:endParaRPr>
          </a:p>
        </p:txBody>
      </p:sp>
      <p:sp>
        <p:nvSpPr>
          <p:cNvPr id="14" name="矩形 13"/>
          <p:cNvSpPr>
            <a:spLocks noChangeArrowheads="1"/>
          </p:cNvSpPr>
          <p:nvPr>
            <p:custDataLst>
              <p:tags r:id="rId2"/>
            </p:custDataLst>
          </p:nvPr>
        </p:nvSpPr>
        <p:spPr bwMode="auto">
          <a:xfrm>
            <a:off x="980500" y="1253372"/>
            <a:ext cx="9844237"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ea"/>
              </a:rPr>
              <a:t>制作教学序列</a:t>
            </a:r>
            <a:r>
              <a:rPr lang="en-US" altLang="zh-CN" sz="1400" b="1" dirty="0">
                <a:latin typeface="仿宋" panose="02010609060101010101" pitchFamily="49" charset="-122"/>
                <a:ea typeface="仿宋" panose="02010609060101010101" pitchFamily="49" charset="-122"/>
                <a:cs typeface="+mn-ea"/>
                <a:sym typeface="+mn-ea"/>
              </a:rPr>
              <a:t>—</a:t>
            </a:r>
            <a:r>
              <a:rPr lang="zh-CN" altLang="en-US" sz="1400" b="1" dirty="0">
                <a:latin typeface="仿宋" panose="02010609060101010101" pitchFamily="49" charset="-122"/>
                <a:ea typeface="仿宋" panose="02010609060101010101" pitchFamily="49" charset="-122"/>
                <a:cs typeface="+mn-ea"/>
                <a:sym typeface="+mn-ea"/>
              </a:rPr>
              <a:t>添加资源</a:t>
            </a:r>
            <a:r>
              <a:rPr lang="en-US" altLang="zh-CN" sz="1400" b="1" dirty="0">
                <a:latin typeface="仿宋" panose="02010609060101010101" pitchFamily="49" charset="-122"/>
                <a:ea typeface="仿宋" panose="02010609060101010101" pitchFamily="49" charset="-122"/>
                <a:cs typeface="+mn-ea"/>
                <a:sym typeface="+mn-ea"/>
              </a:rPr>
              <a:t>:</a:t>
            </a:r>
            <a:endParaRPr lang="zh-CN" altLang="en-US" sz="1400" b="1" dirty="0">
              <a:latin typeface="仿宋" panose="02010609060101010101" pitchFamily="49" charset="-122"/>
              <a:ea typeface="仿宋" panose="02010609060101010101" pitchFamily="49" charset="-122"/>
              <a:cs typeface="+mn-ea"/>
              <a:sym typeface="+mn-ea"/>
            </a:endParaRPr>
          </a:p>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ea"/>
              </a:rPr>
              <a:t>添加资源可点击</a:t>
            </a:r>
            <a:r>
              <a:rPr lang="en-US" altLang="zh-CN" sz="1400" b="1" dirty="0">
                <a:latin typeface="仿宋" panose="02010609060101010101" pitchFamily="49" charset="-122"/>
                <a:ea typeface="仿宋" panose="02010609060101010101" pitchFamily="49" charset="-122"/>
                <a:cs typeface="+mn-ea"/>
                <a:sym typeface="+mn-ea"/>
              </a:rPr>
              <a:t>+</a:t>
            </a:r>
            <a:r>
              <a:rPr lang="zh-CN" altLang="en-US" sz="1400" b="1" dirty="0">
                <a:latin typeface="仿宋" panose="02010609060101010101" pitchFamily="49" charset="-122"/>
                <a:ea typeface="仿宋" panose="02010609060101010101" pitchFamily="49" charset="-122"/>
                <a:cs typeface="+mn-ea"/>
                <a:sym typeface="+mn-ea"/>
              </a:rPr>
              <a:t>按钮和将右侧的资源拖拽到资源区</a:t>
            </a:r>
          </a:p>
        </p:txBody>
      </p:sp>
      <p:pic>
        <p:nvPicPr>
          <p:cNvPr id="4" name="添加资源">
            <a:hlinkClick r:id="" action="ppaction://media"/>
          </p:cNvPr>
          <p:cNvPicPr/>
          <p:nvPr>
            <a:videoFile r:link="rId4"/>
            <p:extLst>
              <p:ext uri="{DAA4B4D4-6D71-4841-9C94-3DE7FCFB9230}">
                <p14:media xmlns:p14="http://schemas.microsoft.com/office/powerpoint/2010/main" r:embed="rId3"/>
              </p:ext>
            </p:extLst>
          </p:nvPr>
        </p:nvPicPr>
        <p:blipFill>
          <a:blip r:embed="rId6"/>
          <a:stretch>
            <a:fillRect/>
          </a:stretch>
        </p:blipFill>
        <p:spPr>
          <a:xfrm>
            <a:off x="980501" y="1977390"/>
            <a:ext cx="9844237" cy="4880610"/>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custDataLst>
              <p:tags r:id="rId1"/>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3.6.2</a:t>
            </a:r>
            <a:r>
              <a:rPr lang="en-US" altLang="zh-CN" sz="2800" b="1" dirty="0">
                <a:solidFill>
                  <a:srgbClr val="25AAE2"/>
                </a:solidFill>
                <a:latin typeface="微软雅黑" panose="020B0503020204020204" pitchFamily="34" charset="-122"/>
                <a:ea typeface="微软雅黑" panose="020B0503020204020204" pitchFamily="34" charset="-122"/>
                <a:sym typeface="+mn-lt"/>
              </a:rPr>
              <a:t>教学序列</a:t>
            </a:r>
            <a:endParaRPr lang="zh-CN" altLang="en-US" sz="2800" b="1" dirty="0">
              <a:latin typeface="微软雅黑" panose="020B0503020204020204" pitchFamily="34" charset="-122"/>
              <a:ea typeface="微软雅黑" panose="020B0503020204020204" pitchFamily="34" charset="-122"/>
              <a:cs typeface="+mn-ea"/>
              <a:sym typeface="+mn-lt"/>
            </a:endParaRPr>
          </a:p>
        </p:txBody>
      </p:sp>
      <p:sp>
        <p:nvSpPr>
          <p:cNvPr id="14" name="矩形 13"/>
          <p:cNvSpPr>
            <a:spLocks noChangeArrowheads="1"/>
          </p:cNvSpPr>
          <p:nvPr>
            <p:custDataLst>
              <p:tags r:id="rId2"/>
            </p:custDataLst>
          </p:nvPr>
        </p:nvSpPr>
        <p:spPr bwMode="auto">
          <a:xfrm>
            <a:off x="293785" y="2290210"/>
            <a:ext cx="2835006" cy="2062103"/>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ea"/>
              </a:rPr>
              <a:t>制作教学序列—</a:t>
            </a:r>
            <a:r>
              <a:rPr sz="1400" b="1" dirty="0" err="1">
                <a:latin typeface="仿宋" panose="02010609060101010101" pitchFamily="49" charset="-122"/>
                <a:ea typeface="仿宋" panose="02010609060101010101" pitchFamily="49" charset="-122"/>
                <a:cs typeface="+mn-ea"/>
                <a:sym typeface="+mn-ea"/>
              </a:rPr>
              <a:t>编辑PPT资源（添加附加文档</a:t>
            </a:r>
            <a:r>
              <a:rPr sz="1400" b="1" dirty="0">
                <a:latin typeface="仿宋" panose="02010609060101010101" pitchFamily="49" charset="-122"/>
                <a:ea typeface="仿宋" panose="02010609060101010101" pitchFamily="49" charset="-122"/>
                <a:cs typeface="+mn-ea"/>
                <a:sym typeface="+mn-ea"/>
              </a:rPr>
              <a:t>）</a:t>
            </a:r>
            <a:r>
              <a:rPr lang="en-US" sz="1400" b="1" dirty="0">
                <a:latin typeface="仿宋" panose="02010609060101010101" pitchFamily="49" charset="-122"/>
                <a:ea typeface="仿宋" panose="02010609060101010101" pitchFamily="49" charset="-122"/>
                <a:cs typeface="+mn-ea"/>
                <a:sym typeface="+mn-ea"/>
              </a:rPr>
              <a:t>:</a:t>
            </a:r>
          </a:p>
          <a:p>
            <a:pPr fontAlgn="base">
              <a:spcBef>
                <a:spcPct val="0"/>
              </a:spcBef>
              <a:spcAft>
                <a:spcPct val="0"/>
              </a:spcAft>
            </a:pPr>
            <a:r>
              <a:rPr lang="en-US" sz="1400" b="1" dirty="0">
                <a:latin typeface="仿宋" panose="02010609060101010101" pitchFamily="49" charset="-122"/>
                <a:ea typeface="仿宋" panose="02010609060101010101" pitchFamily="49" charset="-122"/>
                <a:cs typeface="+mn-ea"/>
                <a:sym typeface="+mn-ea"/>
              </a:rPr>
              <a:t>PPT，PDF等资源可设置起始页，使其在授课模式下能按设置的起始页进行默认播放；而ppt则还可以在每一页中添加一个附加文档资源（格式不限）</a:t>
            </a:r>
          </a:p>
        </p:txBody>
      </p:sp>
      <p:pic>
        <p:nvPicPr>
          <p:cNvPr id="2" name="设置起始页，给ppt添加附加文档">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3294043" y="1560589"/>
            <a:ext cx="8809822" cy="4629342"/>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2"/>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custDataLst>
              <p:tags r:id="rId1"/>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3.6.3</a:t>
            </a:r>
            <a:r>
              <a:rPr lang="en-US" altLang="zh-CN" sz="2800" b="1" dirty="0">
                <a:solidFill>
                  <a:srgbClr val="25AAE2"/>
                </a:solidFill>
                <a:latin typeface="微软雅黑" panose="020B0503020204020204" pitchFamily="34" charset="-122"/>
                <a:ea typeface="微软雅黑" panose="020B0503020204020204" pitchFamily="34" charset="-122"/>
                <a:sym typeface="+mn-lt"/>
              </a:rPr>
              <a:t>教学序列</a:t>
            </a:r>
            <a:endParaRPr lang="zh-CN" altLang="en-US" sz="2800" b="1" dirty="0">
              <a:latin typeface="微软雅黑" panose="020B0503020204020204" pitchFamily="34" charset="-122"/>
              <a:ea typeface="微软雅黑" panose="020B0503020204020204" pitchFamily="34" charset="-122"/>
              <a:cs typeface="+mn-ea"/>
              <a:sym typeface="+mn-lt"/>
            </a:endParaRPr>
          </a:p>
        </p:txBody>
      </p:sp>
      <p:sp>
        <p:nvSpPr>
          <p:cNvPr id="14" name="矩形 13"/>
          <p:cNvSpPr>
            <a:spLocks noChangeArrowheads="1"/>
          </p:cNvSpPr>
          <p:nvPr>
            <p:custDataLst>
              <p:tags r:id="rId2"/>
            </p:custDataLst>
          </p:nvPr>
        </p:nvSpPr>
        <p:spPr bwMode="auto">
          <a:xfrm>
            <a:off x="178252" y="2008715"/>
            <a:ext cx="2719184" cy="3293209"/>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ea"/>
              </a:rPr>
              <a:t>授课模式：</a:t>
            </a:r>
          </a:p>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ea"/>
              </a:rPr>
              <a:t>教师可在教学序列窗口中打开已制作好的教学序列课件或是在本地资源中打开课件，然后点击教学序列窗口左上角的“切换到授课模式”按钮，切入到授课模式。播放方式按活动来打开（切入到某个活动中会默认打开该活动下的所有资源，若不支持的资源请安装对应的支持打开的第三方工具并加入到窗口管理中）</a:t>
            </a:r>
          </a:p>
        </p:txBody>
      </p:sp>
      <p:pic>
        <p:nvPicPr>
          <p:cNvPr id="2" name="播放教学序列活动">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3018621" y="1523691"/>
            <a:ext cx="9173379" cy="5014820"/>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2"/>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3.7</a:t>
            </a:r>
            <a:r>
              <a:rPr lang="en-US" altLang="zh-CN" sz="2800" b="1" dirty="0">
                <a:solidFill>
                  <a:srgbClr val="25AAE2"/>
                </a:solidFill>
                <a:latin typeface="微软雅黑" panose="020B0503020204020204" pitchFamily="34" charset="-122"/>
                <a:ea typeface="微软雅黑" panose="020B0503020204020204" pitchFamily="34" charset="-122"/>
                <a:sym typeface="+mn-lt"/>
              </a:rPr>
              <a:t>教学导图</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1" name="矩形 10"/>
          <p:cNvSpPr>
            <a:spLocks noChangeArrowheads="1"/>
          </p:cNvSpPr>
          <p:nvPr>
            <p:custDataLst>
              <p:tags r:id="rId1"/>
            </p:custDataLst>
          </p:nvPr>
        </p:nvSpPr>
        <p:spPr bwMode="auto">
          <a:xfrm>
            <a:off x="1271905" y="1219835"/>
            <a:ext cx="9105984" cy="39878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编辑教学导图并保存，添加资源的方式主要是通过本地资源来添加</a:t>
            </a:r>
          </a:p>
        </p:txBody>
      </p:sp>
      <p:pic>
        <p:nvPicPr>
          <p:cNvPr id="6" name="编辑教学导图及保存">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1271905" y="1618615"/>
            <a:ext cx="9105984" cy="5237483"/>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6"/>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1467484" y="1303020"/>
            <a:ext cx="9071347" cy="44704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编辑电子白板并保存，模仿传统黑板授课</a:t>
            </a:r>
          </a:p>
        </p:txBody>
      </p:sp>
      <p:sp>
        <p:nvSpPr>
          <p:cNvPr id="3" name="矩形 2"/>
          <p:cNvSpPr/>
          <p:nvPr>
            <p:custDataLst>
              <p:tags r:id="rId2"/>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3.8</a:t>
            </a:r>
            <a:r>
              <a:rPr lang="en-US" altLang="zh-CN" sz="2800" b="1" dirty="0">
                <a:solidFill>
                  <a:srgbClr val="25AAE2"/>
                </a:solidFill>
                <a:latin typeface="微软雅黑" panose="020B0503020204020204" pitchFamily="34" charset="-122"/>
                <a:ea typeface="微软雅黑" panose="020B0503020204020204" pitchFamily="34" charset="-122"/>
                <a:sym typeface="+mn-lt"/>
              </a:rPr>
              <a:t>电子白板</a:t>
            </a:r>
            <a:endParaRPr lang="zh-CN" altLang="en-US" sz="2800" b="1" dirty="0">
              <a:solidFill>
                <a:srgbClr val="25AAE2"/>
              </a:solidFill>
              <a:latin typeface="微软雅黑" panose="020B0503020204020204" pitchFamily="34" charset="-122"/>
              <a:ea typeface="微软雅黑" panose="020B0503020204020204" pitchFamily="34" charset="-122"/>
              <a:cs typeface="+mn-ea"/>
              <a:sym typeface="+mn-lt"/>
            </a:endParaRPr>
          </a:p>
        </p:txBody>
      </p:sp>
      <p:pic>
        <p:nvPicPr>
          <p:cNvPr id="2" name="编辑电子白板及保存">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1467485" y="1746965"/>
            <a:ext cx="9071347" cy="5111035"/>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2"/>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3.9</a:t>
            </a:r>
            <a:r>
              <a:rPr lang="en-US" altLang="zh-CN" sz="2800" b="1" dirty="0">
                <a:solidFill>
                  <a:srgbClr val="25AAE2"/>
                </a:solidFill>
                <a:latin typeface="微软雅黑" panose="020B0503020204020204" pitchFamily="34" charset="-122"/>
                <a:ea typeface="微软雅黑" panose="020B0503020204020204" pitchFamily="34" charset="-122"/>
                <a:sym typeface="+mn-lt"/>
              </a:rPr>
              <a:t>本地资源</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0" name="矩形 9"/>
          <p:cNvSpPr>
            <a:spLocks noChangeArrowheads="1"/>
          </p:cNvSpPr>
          <p:nvPr>
            <p:custDataLst>
              <p:tags r:id="rId1"/>
            </p:custDataLst>
          </p:nvPr>
        </p:nvSpPr>
        <p:spPr bwMode="auto">
          <a:xfrm>
            <a:off x="2069422" y="1133179"/>
            <a:ext cx="7921033" cy="40011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可从本地或是个人云盘上打开资源文件</a:t>
            </a:r>
          </a:p>
        </p:txBody>
      </p:sp>
      <p:pic>
        <p:nvPicPr>
          <p:cNvPr id="5" name="本地资源打开文件">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2115327" y="1577725"/>
            <a:ext cx="7829225" cy="5280275"/>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5"/>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1280197" y="1294705"/>
            <a:ext cx="9384254" cy="42799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可查看云资源获取相关资料</a:t>
            </a:r>
          </a:p>
        </p:txBody>
      </p:sp>
      <p:sp>
        <p:nvSpPr>
          <p:cNvPr id="3" name="矩形 2"/>
          <p:cNvSpPr/>
          <p:nvPr>
            <p:custDataLst>
              <p:tags r:id="rId2"/>
            </p:custDataLst>
          </p:nvPr>
        </p:nvSpPr>
        <p:spPr>
          <a:xfrm>
            <a:off x="1144447" y="404834"/>
            <a:ext cx="7829224" cy="662554"/>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3.10</a:t>
            </a:r>
            <a:r>
              <a:rPr lang="en-US" altLang="zh-CN" sz="2800" b="1" dirty="0">
                <a:solidFill>
                  <a:srgbClr val="25AAE2"/>
                </a:solidFill>
                <a:latin typeface="微软雅黑" panose="020B0503020204020204" pitchFamily="34" charset="-122"/>
                <a:ea typeface="微软雅黑" panose="020B0503020204020204" pitchFamily="34" charset="-122"/>
                <a:sym typeface="+mn-lt"/>
              </a:rPr>
              <a:t>云资源（K12）</a:t>
            </a:r>
            <a:endParaRPr lang="zh-CN" altLang="en-US" sz="2800" b="1" dirty="0">
              <a:latin typeface="微软雅黑" panose="020B0503020204020204" pitchFamily="34" charset="-122"/>
              <a:ea typeface="微软雅黑" panose="020B0503020204020204" pitchFamily="34" charset="-122"/>
              <a:cs typeface="+mn-ea"/>
              <a:sym typeface="+mn-lt"/>
            </a:endParaRPr>
          </a:p>
        </p:txBody>
      </p:sp>
      <p:pic>
        <p:nvPicPr>
          <p:cNvPr id="5" name="云资源">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1280197" y="1731010"/>
            <a:ext cx="9384255" cy="5126990"/>
          </a:xfrm>
          <a:prstGeom prst="rect">
            <a:avLst/>
          </a:prstGeom>
        </p:spPr>
      </p:pic>
    </p:spTree>
  </p:cSld>
  <p:clrMapOvr>
    <a:masterClrMapping/>
  </p:clrMapOvr>
  <p:transition/>
  <p:timing>
    <p:tnLst>
      <p:par>
        <p:cTn id="1" dur="indefinite" restart="never" nodeType="tmRoot">
          <p:childTnLst>
            <p:video>
              <p:cMediaNode>
                <p:cTn id="2" fill="hold" display="1">
                  <p:stCondLst>
                    <p:cond delay="indefinite"/>
                  </p:stCondLst>
                </p:cTn>
                <p:tgtEl>
                  <p:spTgt spid="5"/>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138366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3.11</a:t>
            </a:r>
            <a:r>
              <a:rPr lang="en-US" altLang="zh-CN" sz="2800" b="1" dirty="0">
                <a:solidFill>
                  <a:srgbClr val="25AAE2"/>
                </a:solidFill>
                <a:latin typeface="微软雅黑" panose="020B0503020204020204" pitchFamily="34" charset="-122"/>
                <a:ea typeface="微软雅黑" panose="020B0503020204020204" pitchFamily="34" charset="-122"/>
                <a:sym typeface="+mn-lt"/>
              </a:rPr>
              <a:t>计时器</a:t>
            </a:r>
          </a:p>
          <a:p>
            <a:pPr>
              <a:lnSpc>
                <a:spcPct val="150000"/>
              </a:lnSpc>
            </a:pPr>
            <a:endParaRPr lang="en-US" altLang="zh-CN" sz="2800" b="1" dirty="0">
              <a:solidFill>
                <a:srgbClr val="25AAE2"/>
              </a:solidFill>
              <a:latin typeface="微软雅黑" panose="020B0503020204020204" pitchFamily="34" charset="-122"/>
              <a:ea typeface="微软雅黑" panose="020B0503020204020204" pitchFamily="34" charset="-122"/>
            </a:endParaRPr>
          </a:p>
        </p:txBody>
      </p:sp>
      <p:sp>
        <p:nvSpPr>
          <p:cNvPr id="14" name="矩形 13"/>
          <p:cNvSpPr>
            <a:spLocks noChangeArrowheads="1"/>
          </p:cNvSpPr>
          <p:nvPr>
            <p:custDataLst>
              <p:tags r:id="rId1"/>
            </p:custDataLst>
          </p:nvPr>
        </p:nvSpPr>
        <p:spPr bwMode="auto">
          <a:xfrm>
            <a:off x="1290955" y="1206500"/>
            <a:ext cx="9150650" cy="39878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ea"/>
              </a:rPr>
              <a:t>计时器功能展示</a:t>
            </a:r>
          </a:p>
        </p:txBody>
      </p:sp>
      <p:pic>
        <p:nvPicPr>
          <p:cNvPr id="5" name="计时器">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1290955" y="1618628"/>
            <a:ext cx="9150650" cy="5239372"/>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5"/>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3.12</a:t>
            </a:r>
            <a:r>
              <a:rPr lang="en-US" altLang="zh-CN" sz="2800" b="1" dirty="0">
                <a:solidFill>
                  <a:srgbClr val="25AAE2"/>
                </a:solidFill>
                <a:latin typeface="微软雅黑" panose="020B0503020204020204" pitchFamily="34" charset="-122"/>
                <a:ea typeface="微软雅黑" panose="020B0503020204020204" pitchFamily="34" charset="-122"/>
                <a:sym typeface="+mn-lt"/>
              </a:rPr>
              <a:t>截图</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1" name="矩形 10"/>
          <p:cNvSpPr>
            <a:spLocks noChangeArrowheads="1"/>
          </p:cNvSpPr>
          <p:nvPr>
            <p:custDataLst>
              <p:tags r:id="rId1"/>
            </p:custDataLst>
          </p:nvPr>
        </p:nvSpPr>
        <p:spPr bwMode="auto">
          <a:xfrm>
            <a:off x="1271904" y="1219835"/>
            <a:ext cx="9239513" cy="39878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截图功能展示</a:t>
            </a:r>
          </a:p>
        </p:txBody>
      </p:sp>
      <p:pic>
        <p:nvPicPr>
          <p:cNvPr id="5" name="截图">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1271905" y="1618615"/>
            <a:ext cx="9239514" cy="5239385"/>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5"/>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3.13</a:t>
            </a:r>
            <a:r>
              <a:rPr lang="en-US" altLang="zh-CN" sz="2800" b="1" dirty="0">
                <a:solidFill>
                  <a:srgbClr val="25AAE2"/>
                </a:solidFill>
                <a:latin typeface="微软雅黑" panose="020B0503020204020204" pitchFamily="34" charset="-122"/>
                <a:ea typeface="微软雅黑" panose="020B0503020204020204" pitchFamily="34" charset="-122"/>
                <a:sym typeface="+mn-lt"/>
              </a:rPr>
              <a:t>实物展台</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0" name="矩形 9"/>
          <p:cNvSpPr>
            <a:spLocks noChangeArrowheads="1"/>
          </p:cNvSpPr>
          <p:nvPr>
            <p:custDataLst>
              <p:tags r:id="rId1"/>
            </p:custDataLst>
          </p:nvPr>
        </p:nvSpPr>
        <p:spPr bwMode="auto">
          <a:xfrm>
            <a:off x="1333660" y="1253619"/>
            <a:ext cx="9282692" cy="30777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实物展台效果展示</a:t>
            </a:r>
          </a:p>
        </p:txBody>
      </p:sp>
      <p:pic>
        <p:nvPicPr>
          <p:cNvPr id="3" name="实物展台展示效果">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1333659" y="1652399"/>
            <a:ext cx="9442565" cy="5205601"/>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1" y="1742882"/>
            <a:ext cx="12191999" cy="737236"/>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打开课堂助手，可在“手动连接”、“可操作对象”和“历史记录”中操作要连接的对象（可以是PC端也可以是移动端），连上后，可实现远程协助，远程控制，触摸板，发送文件，断开连接的交互。</a:t>
            </a:r>
          </a:p>
        </p:txBody>
      </p:sp>
      <p:sp>
        <p:nvSpPr>
          <p:cNvPr id="3" name="矩形 2"/>
          <p:cNvSpPr/>
          <p:nvPr>
            <p:custDataLst>
              <p:tags r:id="rId2"/>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3.14</a:t>
            </a:r>
            <a:r>
              <a:rPr lang="en-US" altLang="zh-CN" sz="2800" b="1" dirty="0">
                <a:solidFill>
                  <a:srgbClr val="25AAE2"/>
                </a:solidFill>
                <a:latin typeface="微软雅黑" panose="020B0503020204020204" pitchFamily="34" charset="-122"/>
                <a:ea typeface="微软雅黑" panose="020B0503020204020204" pitchFamily="34" charset="-122"/>
                <a:sym typeface="+mn-lt"/>
              </a:rPr>
              <a:t>课堂助手</a:t>
            </a:r>
            <a:endParaRPr lang="zh-CN" altLang="en-US" sz="2800" b="1" dirty="0">
              <a:latin typeface="微软雅黑" panose="020B0503020204020204" pitchFamily="34" charset="-122"/>
              <a:ea typeface="微软雅黑" panose="020B0503020204020204" pitchFamily="34" charset="-122"/>
              <a:cs typeface="+mn-ea"/>
              <a:sym typeface="+mn-lt"/>
            </a:endParaRPr>
          </a:p>
        </p:txBody>
      </p:sp>
      <p:pic>
        <p:nvPicPr>
          <p:cNvPr id="2" name="课堂助手">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0" y="2572134"/>
            <a:ext cx="12192000" cy="3724005"/>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2"/>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662554"/>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3.15</a:t>
            </a:r>
            <a:r>
              <a:rPr lang="en-US" altLang="zh-CN" sz="2800" b="1" dirty="0">
                <a:solidFill>
                  <a:srgbClr val="25AAE2"/>
                </a:solidFill>
                <a:latin typeface="微软雅黑" panose="020B0503020204020204" pitchFamily="34" charset="-122"/>
                <a:ea typeface="微软雅黑" panose="020B0503020204020204" pitchFamily="34" charset="-122"/>
                <a:sym typeface="+mn-lt"/>
              </a:rPr>
              <a:t>聚光灯</a:t>
            </a:r>
            <a:endParaRPr lang="en-US" altLang="zh-CN" sz="2800" b="1" dirty="0">
              <a:solidFill>
                <a:srgbClr val="25AAE2"/>
              </a:solidFill>
              <a:latin typeface="微软雅黑" panose="020B0503020204020204" pitchFamily="34" charset="-122"/>
              <a:ea typeface="微软雅黑" panose="020B0503020204020204" pitchFamily="34" charset="-122"/>
            </a:endParaRPr>
          </a:p>
        </p:txBody>
      </p:sp>
      <p:sp>
        <p:nvSpPr>
          <p:cNvPr id="14" name="矩形 13"/>
          <p:cNvSpPr>
            <a:spLocks noChangeArrowheads="1"/>
          </p:cNvSpPr>
          <p:nvPr>
            <p:custDataLst>
              <p:tags r:id="rId1"/>
            </p:custDataLst>
          </p:nvPr>
        </p:nvSpPr>
        <p:spPr bwMode="auto">
          <a:xfrm>
            <a:off x="1290956" y="1206500"/>
            <a:ext cx="8746138" cy="39878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ea"/>
              </a:rPr>
              <a:t>聚光灯功能展示</a:t>
            </a:r>
          </a:p>
        </p:txBody>
      </p:sp>
      <p:pic>
        <p:nvPicPr>
          <p:cNvPr id="3" name="聚光灯">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1290956" y="1621209"/>
            <a:ext cx="8746138" cy="5236791"/>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3.16放大镜</a:t>
            </a:r>
          </a:p>
        </p:txBody>
      </p:sp>
      <p:sp>
        <p:nvSpPr>
          <p:cNvPr id="11" name="矩形 10"/>
          <p:cNvSpPr>
            <a:spLocks noChangeArrowheads="1"/>
          </p:cNvSpPr>
          <p:nvPr>
            <p:custDataLst>
              <p:tags r:id="rId1"/>
            </p:custDataLst>
          </p:nvPr>
        </p:nvSpPr>
        <p:spPr bwMode="auto">
          <a:xfrm>
            <a:off x="1271905" y="1219835"/>
            <a:ext cx="9304710" cy="39878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放大镜功能展示</a:t>
            </a:r>
          </a:p>
        </p:txBody>
      </p:sp>
      <p:pic>
        <p:nvPicPr>
          <p:cNvPr id="4" name="放大镜">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1271905" y="1639168"/>
            <a:ext cx="9304710" cy="5218832"/>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3.17</a:t>
            </a:r>
            <a:r>
              <a:rPr lang="en-US" altLang="zh-CN" sz="2800" b="1" dirty="0">
                <a:solidFill>
                  <a:srgbClr val="25AAE2"/>
                </a:solidFill>
                <a:latin typeface="微软雅黑" panose="020B0503020204020204" pitchFamily="34" charset="-122"/>
                <a:ea typeface="微软雅黑" panose="020B0503020204020204" pitchFamily="34" charset="-122"/>
                <a:sym typeface="+mn-lt"/>
              </a:rPr>
              <a:t>电脑投屏</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0" name="矩形 9"/>
          <p:cNvSpPr>
            <a:spLocks noChangeArrowheads="1"/>
          </p:cNvSpPr>
          <p:nvPr>
            <p:custDataLst>
              <p:tags r:id="rId1"/>
            </p:custDataLst>
          </p:nvPr>
        </p:nvSpPr>
        <p:spPr bwMode="auto">
          <a:xfrm>
            <a:off x="44068" y="2145092"/>
            <a:ext cx="12107537" cy="39878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PC端与PC端的交互</a:t>
            </a:r>
          </a:p>
        </p:txBody>
      </p:sp>
      <p:pic>
        <p:nvPicPr>
          <p:cNvPr id="3" name="电脑投屏">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44068" y="2644047"/>
            <a:ext cx="12107537" cy="2925357"/>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140335" y="1983288"/>
            <a:ext cx="11972571" cy="74803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使用前，需要将教师端设置成大屏，将需要查看的其他PC端设置成侧屏后，再使用多屏调度去发现PC端，就可以调度和同步功能。</a:t>
            </a:r>
          </a:p>
        </p:txBody>
      </p:sp>
      <p:sp>
        <p:nvSpPr>
          <p:cNvPr id="3" name="矩形 2"/>
          <p:cNvSpPr/>
          <p:nvPr>
            <p:custDataLst>
              <p:tags r:id="rId2"/>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3.18</a:t>
            </a:r>
            <a:r>
              <a:rPr lang="en-US" altLang="zh-CN" sz="2800" b="1" dirty="0">
                <a:solidFill>
                  <a:srgbClr val="25AAE2"/>
                </a:solidFill>
                <a:latin typeface="微软雅黑" panose="020B0503020204020204" pitchFamily="34" charset="-122"/>
                <a:ea typeface="微软雅黑" panose="020B0503020204020204" pitchFamily="34" charset="-122"/>
                <a:sym typeface="+mn-lt"/>
              </a:rPr>
              <a:t>多屏调度</a:t>
            </a:r>
            <a:endParaRPr lang="zh-CN" altLang="en-US" sz="2800" b="1" dirty="0">
              <a:latin typeface="微软雅黑" panose="020B0503020204020204" pitchFamily="34" charset="-122"/>
              <a:ea typeface="微软雅黑" panose="020B0503020204020204" pitchFamily="34" charset="-122"/>
              <a:cs typeface="+mn-ea"/>
              <a:sym typeface="+mn-lt"/>
            </a:endParaRPr>
          </a:p>
        </p:txBody>
      </p:sp>
      <p:pic>
        <p:nvPicPr>
          <p:cNvPr id="2" name="多屏调度">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140335" y="2452864"/>
            <a:ext cx="11972572" cy="3284572"/>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2"/>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138366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3.19.1</a:t>
            </a:r>
            <a:r>
              <a:rPr lang="en-US" altLang="zh-CN" sz="2800" b="1" dirty="0">
                <a:solidFill>
                  <a:srgbClr val="25AAE2"/>
                </a:solidFill>
                <a:latin typeface="微软雅黑" panose="020B0503020204020204" pitchFamily="34" charset="-122"/>
                <a:ea typeface="微软雅黑" panose="020B0503020204020204" pitchFamily="34" charset="-122"/>
                <a:sym typeface="+mn-lt"/>
              </a:rPr>
              <a:t>窗口管理</a:t>
            </a:r>
            <a:endParaRPr lang="zh-CN" sz="2800" b="1" dirty="0">
              <a:latin typeface="微软雅黑" panose="020B0503020204020204" pitchFamily="34" charset="-122"/>
              <a:ea typeface="微软雅黑" panose="020B0503020204020204" pitchFamily="34" charset="-122"/>
              <a:cs typeface="+mn-ea"/>
              <a:sym typeface="+mn-lt"/>
            </a:endParaRPr>
          </a:p>
          <a:p>
            <a:pPr>
              <a:lnSpc>
                <a:spcPct val="150000"/>
              </a:lnSpc>
            </a:pPr>
            <a:endParaRPr lang="en-US" altLang="zh-CN" sz="2800" b="1" dirty="0">
              <a:solidFill>
                <a:srgbClr val="25AAE2"/>
              </a:solidFill>
              <a:latin typeface="微软雅黑" panose="020B0503020204020204" pitchFamily="34" charset="-122"/>
              <a:ea typeface="微软雅黑" panose="020B0503020204020204" pitchFamily="34" charset="-122"/>
            </a:endParaRPr>
          </a:p>
        </p:txBody>
      </p:sp>
      <p:sp>
        <p:nvSpPr>
          <p:cNvPr id="14" name="矩形 13"/>
          <p:cNvSpPr>
            <a:spLocks noChangeArrowheads="1"/>
          </p:cNvSpPr>
          <p:nvPr>
            <p:custDataLst>
              <p:tags r:id="rId1"/>
            </p:custDataLst>
          </p:nvPr>
        </p:nvSpPr>
        <p:spPr bwMode="auto">
          <a:xfrm>
            <a:off x="1290955" y="1206500"/>
            <a:ext cx="9243166" cy="39878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ea"/>
              </a:rPr>
              <a:t>平铺模式/覆盖模式的切换</a:t>
            </a:r>
          </a:p>
        </p:txBody>
      </p:sp>
      <p:pic>
        <p:nvPicPr>
          <p:cNvPr id="4" name="平铺模式与覆盖模式">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1290956" y="1658719"/>
            <a:ext cx="9243166" cy="5199281"/>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138366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3.19.2</a:t>
            </a:r>
            <a:r>
              <a:rPr lang="en-US" altLang="zh-CN" sz="2800" b="1" dirty="0">
                <a:solidFill>
                  <a:srgbClr val="25AAE2"/>
                </a:solidFill>
                <a:latin typeface="微软雅黑" panose="020B0503020204020204" pitchFamily="34" charset="-122"/>
                <a:ea typeface="微软雅黑" panose="020B0503020204020204" pitchFamily="34" charset="-122"/>
                <a:sym typeface="+mn-lt"/>
              </a:rPr>
              <a:t>窗口管理</a:t>
            </a:r>
            <a:endParaRPr lang="zh-CN" sz="2800" b="1" dirty="0">
              <a:latin typeface="微软雅黑" panose="020B0503020204020204" pitchFamily="34" charset="-122"/>
              <a:ea typeface="微软雅黑" panose="020B0503020204020204" pitchFamily="34" charset="-122"/>
              <a:cs typeface="+mn-ea"/>
              <a:sym typeface="+mn-lt"/>
            </a:endParaRPr>
          </a:p>
          <a:p>
            <a:pPr>
              <a:lnSpc>
                <a:spcPct val="150000"/>
              </a:lnSpc>
            </a:pPr>
            <a:endParaRPr lang="en-US" altLang="zh-CN" sz="2800" b="1" dirty="0">
              <a:solidFill>
                <a:srgbClr val="25AAE2"/>
              </a:solidFill>
              <a:latin typeface="微软雅黑" panose="020B0503020204020204" pitchFamily="34" charset="-122"/>
              <a:ea typeface="微软雅黑" panose="020B0503020204020204" pitchFamily="34" charset="-122"/>
            </a:endParaRPr>
          </a:p>
        </p:txBody>
      </p:sp>
      <p:sp>
        <p:nvSpPr>
          <p:cNvPr id="14" name="矩形 13"/>
          <p:cNvSpPr>
            <a:spLocks noChangeArrowheads="1"/>
          </p:cNvSpPr>
          <p:nvPr>
            <p:custDataLst>
              <p:tags r:id="rId1"/>
            </p:custDataLst>
          </p:nvPr>
        </p:nvSpPr>
        <p:spPr bwMode="auto">
          <a:xfrm>
            <a:off x="156218" y="2835945"/>
            <a:ext cx="2620032" cy="1384995"/>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ea"/>
              </a:rPr>
              <a:t>被窗口管理的资源，可进行MN窗口布局，分别提供MN窗口的布局，将第三方工具添加到管理中，便可加入到MN窗口布局中，然后再设置窗口布局分布，再看效果</a:t>
            </a:r>
          </a:p>
        </p:txBody>
      </p:sp>
      <p:pic>
        <p:nvPicPr>
          <p:cNvPr id="6" name="窗口布局">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3049143" y="1519415"/>
            <a:ext cx="9142857" cy="5142857"/>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6"/>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3.20</a:t>
            </a:r>
            <a:r>
              <a:rPr lang="en-US" altLang="zh-CN" sz="2800" b="1" dirty="0">
                <a:solidFill>
                  <a:srgbClr val="25AAE2"/>
                </a:solidFill>
                <a:latin typeface="微软雅黑" panose="020B0503020204020204" pitchFamily="34" charset="-122"/>
                <a:ea typeface="微软雅黑" panose="020B0503020204020204" pitchFamily="34" charset="-122"/>
                <a:sym typeface="+mn-lt"/>
              </a:rPr>
              <a:t>侧边栏</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1" name="矩形 10"/>
          <p:cNvSpPr>
            <a:spLocks noChangeArrowheads="1"/>
          </p:cNvSpPr>
          <p:nvPr>
            <p:custDataLst>
              <p:tags r:id="rId1"/>
            </p:custDataLst>
          </p:nvPr>
        </p:nvSpPr>
        <p:spPr bwMode="auto">
          <a:xfrm>
            <a:off x="0" y="1639642"/>
            <a:ext cx="12141098" cy="30777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侧边栏提供了隐藏与展开按钮功能，多屏时支持左右互换，任意屏幕的左侧和右侧都可以召唤出按钮，并提供了随手写和全局白板等功能</a:t>
            </a:r>
          </a:p>
        </p:txBody>
      </p:sp>
      <p:pic>
        <p:nvPicPr>
          <p:cNvPr id="5" name="侧边栏">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0" y="2208304"/>
            <a:ext cx="12141098" cy="3429861"/>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5"/>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组合 13"/>
          <p:cNvGrpSpPr/>
          <p:nvPr/>
        </p:nvGrpSpPr>
        <p:grpSpPr>
          <a:xfrm>
            <a:off x="732520" y="1170837"/>
            <a:ext cx="2947737" cy="1285958"/>
            <a:chOff x="4547935" y="1443792"/>
            <a:chExt cx="2947737" cy="1285958"/>
          </a:xfrm>
        </p:grpSpPr>
        <p:grpSp>
          <p:nvGrpSpPr>
            <p:cNvPr id="3" name="组合 2"/>
            <p:cNvGrpSpPr/>
            <p:nvPr/>
          </p:nvGrpSpPr>
          <p:grpSpPr>
            <a:xfrm>
              <a:off x="5473057" y="1765344"/>
              <a:ext cx="1118711" cy="964406"/>
              <a:chOff x="6399489" y="1584870"/>
              <a:chExt cx="1118711" cy="964406"/>
            </a:xfrm>
          </p:grpSpPr>
          <p:sp>
            <p:nvSpPr>
              <p:cNvPr id="2" name="六边形 1"/>
              <p:cNvSpPr/>
              <p:nvPr/>
            </p:nvSpPr>
            <p:spPr>
              <a:xfrm rot="19800000">
                <a:off x="6436895" y="1600200"/>
                <a:ext cx="1074661" cy="926432"/>
              </a:xfrm>
              <a:prstGeom prst="hexagon">
                <a:avLst>
                  <a:gd name="adj" fmla="val 32572"/>
                  <a:gd name="vf" fmla="val 115470"/>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六边形 7"/>
              <p:cNvSpPr/>
              <p:nvPr/>
            </p:nvSpPr>
            <p:spPr>
              <a:xfrm rot="21371508">
                <a:off x="6399489" y="1584870"/>
                <a:ext cx="1118711" cy="964406"/>
              </a:xfrm>
              <a:prstGeom prst="hexagon">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cxnSp>
          <p:nvCxnSpPr>
            <p:cNvPr id="5" name="直接连接符 4"/>
            <p:cNvCxnSpPr/>
            <p:nvPr/>
          </p:nvCxnSpPr>
          <p:spPr>
            <a:xfrm rot="1020000" flipV="1">
              <a:off x="6845967" y="1443792"/>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5481385" y="1792528"/>
              <a:ext cx="1080837" cy="829945"/>
            </a:xfrm>
            <a:prstGeom prst="rect">
              <a:avLst/>
            </a:prstGeom>
            <a:noFill/>
            <a:ln>
              <a:noFill/>
            </a:ln>
          </p:spPr>
          <p:txBody>
            <a:bodyPr wrap="square" rtlCol="0">
              <a:spAutoFit/>
            </a:bodyPr>
            <a:lstStyle/>
            <a:p>
              <a:pPr algn="ctr"/>
              <a:r>
                <a:rPr lang="en-US" altLang="zh-CN" sz="4800" dirty="0">
                  <a:solidFill>
                    <a:schemeClr val="bg1"/>
                  </a:solidFill>
                  <a:latin typeface="微软雅黑" panose="020B0503020204020204" pitchFamily="34" charset="-122"/>
                  <a:ea typeface="微软雅黑" panose="020B0503020204020204" pitchFamily="34" charset="-122"/>
                </a:rPr>
                <a:t>4</a:t>
              </a:r>
            </a:p>
          </p:txBody>
        </p:sp>
        <p:cxnSp>
          <p:nvCxnSpPr>
            <p:cNvPr id="15" name="直接连接符 14"/>
            <p:cNvCxnSpPr/>
            <p:nvPr/>
          </p:nvCxnSpPr>
          <p:spPr>
            <a:xfrm rot="1020000" flipV="1">
              <a:off x="4547935" y="1949117"/>
              <a:ext cx="649705" cy="649705"/>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23" name="矩形 22"/>
          <p:cNvSpPr/>
          <p:nvPr/>
        </p:nvSpPr>
        <p:spPr>
          <a:xfrm>
            <a:off x="2881307" y="2538484"/>
            <a:ext cx="3230880" cy="1198880"/>
          </a:xfrm>
          <a:prstGeom prst="rect">
            <a:avLst/>
          </a:prstGeom>
          <a:solidFill>
            <a:schemeClr val="bg1">
              <a:alpha val="80000"/>
            </a:schemeClr>
          </a:solidFill>
          <a:ln>
            <a:noFill/>
          </a:ln>
        </p:spPr>
        <p:txBody>
          <a:bodyPr wrap="none">
            <a:spAutoFit/>
          </a:bodyPr>
          <a:lstStyle/>
          <a:p>
            <a:pPr>
              <a:lnSpc>
                <a:spcPct val="150000"/>
              </a:lnSpc>
            </a:pPr>
            <a:r>
              <a:rPr lang="zh-CN" altLang="en-US" sz="4800" b="1" dirty="0">
                <a:solidFill>
                  <a:srgbClr val="0070C0"/>
                </a:solidFill>
                <a:latin typeface="微软雅黑" panose="020B0503020204020204" pitchFamily="34" charset="-122"/>
                <a:ea typeface="微软雅黑" panose="020B0503020204020204" pitchFamily="34" charset="-122"/>
              </a:rPr>
              <a:t>移动端使用</a:t>
            </a:r>
            <a:endParaRPr lang="en-US" altLang="zh-CN" sz="4800" b="1" dirty="0">
              <a:solidFill>
                <a:srgbClr val="0070C0"/>
              </a:solidFill>
              <a:latin typeface="微软雅黑" panose="020B0503020204020204" pitchFamily="34" charset="-122"/>
              <a:ea typeface="微软雅黑" panose="020B0503020204020204" pitchFamily="34" charset="-122"/>
            </a:endParaRP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4.1</a:t>
            </a:r>
            <a:r>
              <a:rPr lang="en-US" altLang="zh-CN" sz="2800" b="1" dirty="0">
                <a:solidFill>
                  <a:srgbClr val="25AAE2"/>
                </a:solidFill>
                <a:latin typeface="微软雅黑" panose="020B0503020204020204" pitchFamily="34" charset="-122"/>
                <a:ea typeface="微软雅黑" panose="020B0503020204020204" pitchFamily="34" charset="-122"/>
                <a:sym typeface="+mn-lt"/>
              </a:rPr>
              <a:t>卸载</a:t>
            </a:r>
          </a:p>
        </p:txBody>
      </p:sp>
      <p:sp>
        <p:nvSpPr>
          <p:cNvPr id="10" name="矩形 9"/>
          <p:cNvSpPr>
            <a:spLocks noChangeArrowheads="1"/>
          </p:cNvSpPr>
          <p:nvPr>
            <p:custDataLst>
              <p:tags r:id="rId1"/>
            </p:custDataLst>
          </p:nvPr>
        </p:nvSpPr>
        <p:spPr bwMode="auto">
          <a:xfrm>
            <a:off x="873718" y="3059668"/>
            <a:ext cx="4385953" cy="738664"/>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卸载方式有两种，一种是直接手机主桌面长按弹出卸载按钮，另一种是可以到设置—应用管理中找到本软件进行卸载</a:t>
            </a:r>
          </a:p>
        </p:txBody>
      </p:sp>
      <p:pic>
        <p:nvPicPr>
          <p:cNvPr id="4" name="手机-卸载">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6590807" y="377201"/>
            <a:ext cx="2993867" cy="6490905"/>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1047612" y="3169584"/>
            <a:ext cx="4011447"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安卓端</a:t>
            </a:r>
            <a:r>
              <a:rPr lang="en-US" altLang="zh-CN" sz="1400" b="1" dirty="0">
                <a:latin typeface="仿宋" panose="02010609060101010101" pitchFamily="49" charset="-122"/>
                <a:ea typeface="仿宋" panose="02010609060101010101" pitchFamily="49" charset="-122"/>
                <a:cs typeface="+mn-ea"/>
                <a:sym typeface="+mn-lt"/>
              </a:rPr>
              <a:t>:</a:t>
            </a:r>
          </a:p>
          <a:p>
            <a:pPr fontAlgn="base">
              <a:spcBef>
                <a:spcPct val="0"/>
              </a:spcBef>
              <a:spcAft>
                <a:spcPct val="0"/>
              </a:spcAft>
            </a:pPr>
            <a:r>
              <a:rPr lang="en-US" altLang="zh-CN" sz="1400" b="1" dirty="0">
                <a:latin typeface="仿宋" panose="02010609060101010101" pitchFamily="49" charset="-122"/>
                <a:ea typeface="仿宋" panose="02010609060101010101" pitchFamily="49" charset="-122"/>
                <a:cs typeface="+mn-ea"/>
                <a:sym typeface="+mn-lt"/>
              </a:rPr>
              <a:t>点击已下载的安装包</a:t>
            </a:r>
          </a:p>
        </p:txBody>
      </p:sp>
      <p:sp>
        <p:nvSpPr>
          <p:cNvPr id="3" name="矩形 2"/>
          <p:cNvSpPr/>
          <p:nvPr>
            <p:custDataLst>
              <p:tags r:id="rId2"/>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4.2</a:t>
            </a:r>
            <a:r>
              <a:rPr lang="en-US" altLang="zh-CN" sz="2800" b="1" dirty="0">
                <a:solidFill>
                  <a:srgbClr val="25AAE2"/>
                </a:solidFill>
                <a:latin typeface="微软雅黑" panose="020B0503020204020204" pitchFamily="34" charset="-122"/>
                <a:ea typeface="微软雅黑" panose="020B0503020204020204" pitchFamily="34" charset="-122"/>
                <a:sym typeface="+mn-lt"/>
              </a:rPr>
              <a:t>安装</a:t>
            </a:r>
            <a:endParaRPr lang="zh-CN" altLang="en-US" sz="2800" b="1" dirty="0">
              <a:latin typeface="微软雅黑" panose="020B0503020204020204" pitchFamily="34" charset="-122"/>
              <a:ea typeface="微软雅黑" panose="020B0503020204020204" pitchFamily="34" charset="-122"/>
              <a:cs typeface="+mn-ea"/>
              <a:sym typeface="+mn-lt"/>
            </a:endParaRPr>
          </a:p>
        </p:txBody>
      </p:sp>
      <p:pic>
        <p:nvPicPr>
          <p:cNvPr id="4" name="手机-安装">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6659385" y="342364"/>
            <a:ext cx="3061036" cy="6424396"/>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1016947" y="3167390"/>
            <a:ext cx="4042112"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en-US" altLang="zh-CN" sz="1400" b="1" dirty="0">
                <a:latin typeface="仿宋" panose="02010609060101010101" pitchFamily="49" charset="-122"/>
                <a:ea typeface="仿宋" panose="02010609060101010101" pitchFamily="49" charset="-122"/>
                <a:cs typeface="+mn-ea"/>
                <a:sym typeface="+mn-lt"/>
              </a:rPr>
              <a:t>IOS</a:t>
            </a:r>
            <a:r>
              <a:rPr lang="zh-CN" altLang="en-US" sz="1400" b="1" dirty="0">
                <a:latin typeface="仿宋" panose="02010609060101010101" pitchFamily="49" charset="-122"/>
                <a:ea typeface="仿宋" panose="02010609060101010101" pitchFamily="49" charset="-122"/>
                <a:cs typeface="+mn-ea"/>
                <a:sym typeface="+mn-lt"/>
              </a:rPr>
              <a:t>端</a:t>
            </a:r>
            <a:r>
              <a:rPr lang="en-US" altLang="zh-CN" sz="1400" b="1" dirty="0">
                <a:latin typeface="仿宋" panose="02010609060101010101" pitchFamily="49" charset="-122"/>
                <a:ea typeface="仿宋" panose="02010609060101010101" pitchFamily="49" charset="-122"/>
                <a:cs typeface="+mn-ea"/>
                <a:sym typeface="+mn-lt"/>
              </a:rPr>
              <a:t>:</a:t>
            </a:r>
          </a:p>
          <a:p>
            <a:pPr fontAlgn="base">
              <a:spcBef>
                <a:spcPct val="0"/>
              </a:spcBef>
              <a:spcAft>
                <a:spcPct val="0"/>
              </a:spcAft>
            </a:pPr>
            <a:r>
              <a:rPr lang="en-US" altLang="zh-CN" sz="1400" b="1" dirty="0">
                <a:latin typeface="仿宋" panose="02010609060101010101" pitchFamily="49" charset="-122"/>
                <a:ea typeface="仿宋" panose="02010609060101010101" pitchFamily="49" charset="-122"/>
                <a:cs typeface="+mn-ea"/>
                <a:sym typeface="+mn-lt"/>
              </a:rPr>
              <a:t>可从应用商店下载安装</a:t>
            </a:r>
          </a:p>
        </p:txBody>
      </p:sp>
      <p:sp>
        <p:nvSpPr>
          <p:cNvPr id="3" name="矩形 2"/>
          <p:cNvSpPr/>
          <p:nvPr>
            <p:custDataLst>
              <p:tags r:id="rId2"/>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4.2</a:t>
            </a:r>
            <a:r>
              <a:rPr lang="en-US" altLang="zh-CN" sz="2800" b="1" dirty="0">
                <a:solidFill>
                  <a:srgbClr val="25AAE2"/>
                </a:solidFill>
                <a:latin typeface="微软雅黑" panose="020B0503020204020204" pitchFamily="34" charset="-122"/>
                <a:ea typeface="微软雅黑" panose="020B0503020204020204" pitchFamily="34" charset="-122"/>
                <a:sym typeface="+mn-lt"/>
              </a:rPr>
              <a:t>安装</a:t>
            </a:r>
            <a:endParaRPr lang="zh-CN" altLang="en-US" sz="2800" b="1" dirty="0">
              <a:latin typeface="微软雅黑" panose="020B0503020204020204" pitchFamily="34" charset="-122"/>
              <a:ea typeface="微软雅黑" panose="020B0503020204020204" pitchFamily="34" charset="-122"/>
              <a:cs typeface="+mn-ea"/>
              <a:sym typeface="+mn-lt"/>
            </a:endParaRPr>
          </a:p>
        </p:txBody>
      </p:sp>
      <p:pic>
        <p:nvPicPr>
          <p:cNvPr id="2" name="手机ios端--安装">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6727061" y="404834"/>
            <a:ext cx="2967782" cy="6416825"/>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2"/>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4.3.1</a:t>
            </a:r>
            <a:r>
              <a:rPr lang="en-US" altLang="zh-CN" sz="2800" b="1" dirty="0">
                <a:solidFill>
                  <a:srgbClr val="25AAE2"/>
                </a:solidFill>
                <a:latin typeface="微软雅黑" panose="020B0503020204020204" pitchFamily="34" charset="-122"/>
                <a:ea typeface="微软雅黑" panose="020B0503020204020204" pitchFamily="34" charset="-122"/>
                <a:sym typeface="+mn-lt"/>
              </a:rPr>
              <a:t>我的</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4" name="矩形 13"/>
          <p:cNvSpPr>
            <a:spLocks noChangeArrowheads="1"/>
          </p:cNvSpPr>
          <p:nvPr>
            <p:custDataLst>
              <p:tags r:id="rId1"/>
            </p:custDataLst>
          </p:nvPr>
        </p:nvSpPr>
        <p:spPr bwMode="auto">
          <a:xfrm>
            <a:off x="976622" y="2951946"/>
            <a:ext cx="3942310" cy="95410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err="1">
                <a:latin typeface="仿宋" panose="02010609060101010101" pitchFamily="49" charset="-122"/>
                <a:ea typeface="仿宋" panose="02010609060101010101" pitchFamily="49" charset="-122"/>
                <a:cs typeface="+mn-ea"/>
                <a:sym typeface="+mn-ea"/>
              </a:rPr>
              <a:t>通用</a:t>
            </a:r>
            <a:r>
              <a:rPr lang="en-US" sz="1400" b="1" dirty="0">
                <a:latin typeface="仿宋" panose="02010609060101010101" pitchFamily="49" charset="-122"/>
                <a:ea typeface="仿宋" panose="02010609060101010101" pitchFamily="49" charset="-122"/>
                <a:cs typeface="+mn-ea"/>
                <a:sym typeface="+mn-ea"/>
              </a:rPr>
              <a:t>:</a:t>
            </a:r>
          </a:p>
          <a:p>
            <a:pPr fontAlgn="base">
              <a:spcBef>
                <a:spcPct val="0"/>
              </a:spcBef>
              <a:spcAft>
                <a:spcPct val="0"/>
              </a:spcAft>
            </a:pPr>
            <a:r>
              <a:rPr lang="en-US" sz="1400" b="1" dirty="0">
                <a:latin typeface="仿宋" panose="02010609060101010101" pitchFamily="49" charset="-122"/>
                <a:ea typeface="仿宋" panose="02010609060101010101" pitchFamily="49" charset="-122"/>
                <a:cs typeface="+mn-ea"/>
                <a:sym typeface="+mn-ea"/>
              </a:rPr>
              <a:t>提供了版本更新，发送日志（发送软件异常时将错误日志发给我们处理），蓝牙登录的设置（可查看视频操作），去设置后台运行</a:t>
            </a:r>
          </a:p>
        </p:txBody>
      </p:sp>
      <p:pic>
        <p:nvPicPr>
          <p:cNvPr id="3" name="手机-蓝牙设置MAC地址方法">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6755276" y="324194"/>
            <a:ext cx="3060753" cy="6472741"/>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4.3.2</a:t>
            </a:r>
            <a:r>
              <a:rPr lang="en-US" altLang="zh-CN" sz="2800" b="1" dirty="0">
                <a:solidFill>
                  <a:srgbClr val="25AAE2"/>
                </a:solidFill>
                <a:latin typeface="微软雅黑" panose="020B0503020204020204" pitchFamily="34" charset="-122"/>
                <a:ea typeface="微软雅黑" panose="020B0503020204020204" pitchFamily="34" charset="-122"/>
                <a:sym typeface="+mn-lt"/>
              </a:rPr>
              <a:t>我的</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4" name="矩形 13"/>
          <p:cNvSpPr>
            <a:spLocks noChangeArrowheads="1"/>
          </p:cNvSpPr>
          <p:nvPr>
            <p:custDataLst>
              <p:tags r:id="rId1"/>
            </p:custDataLst>
          </p:nvPr>
        </p:nvSpPr>
        <p:spPr bwMode="auto">
          <a:xfrm>
            <a:off x="1033841" y="3167390"/>
            <a:ext cx="3795904"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err="1">
                <a:latin typeface="仿宋" panose="02010609060101010101" pitchFamily="49" charset="-122"/>
                <a:ea typeface="仿宋" panose="02010609060101010101" pitchFamily="49" charset="-122"/>
                <a:cs typeface="+mn-ea"/>
                <a:sym typeface="+mn-ea"/>
              </a:rPr>
              <a:t>本地缓存</a:t>
            </a:r>
            <a:r>
              <a:rPr lang="en-US" sz="1400" b="1" dirty="0">
                <a:latin typeface="仿宋" panose="02010609060101010101" pitchFamily="49" charset="-122"/>
                <a:ea typeface="仿宋" panose="02010609060101010101" pitchFamily="49" charset="-122"/>
                <a:cs typeface="+mn-ea"/>
                <a:sym typeface="+mn-ea"/>
              </a:rPr>
              <a:t>:</a:t>
            </a:r>
          </a:p>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ea"/>
              </a:rPr>
              <a:t>提供了缓存和本地文件数据的清除</a:t>
            </a:r>
          </a:p>
        </p:txBody>
      </p:sp>
      <p:pic>
        <p:nvPicPr>
          <p:cNvPr id="3" name="手机-本地缓存清除">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6734295" y="343840"/>
            <a:ext cx="3246987" cy="6493974"/>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4.4</a:t>
            </a:r>
            <a:r>
              <a:rPr lang="en-US" altLang="zh-CN" sz="2800" b="1" dirty="0">
                <a:solidFill>
                  <a:srgbClr val="25AAE2"/>
                </a:solidFill>
                <a:latin typeface="微软雅黑" panose="020B0503020204020204" pitchFamily="34" charset="-122"/>
                <a:ea typeface="微软雅黑" panose="020B0503020204020204" pitchFamily="34" charset="-122"/>
                <a:sym typeface="+mn-lt"/>
              </a:rPr>
              <a:t>移动端登录</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1" name="矩形 10"/>
          <p:cNvSpPr>
            <a:spLocks noChangeArrowheads="1"/>
          </p:cNvSpPr>
          <p:nvPr>
            <p:custDataLst>
              <p:tags r:id="rId1"/>
            </p:custDataLst>
          </p:nvPr>
        </p:nvSpPr>
        <p:spPr bwMode="auto">
          <a:xfrm>
            <a:off x="928333" y="3059668"/>
            <a:ext cx="3735475" cy="738664"/>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lt"/>
              </a:rPr>
              <a:t>安装完软件，启动软件默认登录的云是starC教育云，填写账号，密码登录后，并设置系统权限后方可正常使用相关功能</a:t>
            </a:r>
          </a:p>
        </p:txBody>
      </p:sp>
      <p:pic>
        <p:nvPicPr>
          <p:cNvPr id="3" name="手机-登录及设置">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6779046" y="339955"/>
            <a:ext cx="2970882" cy="6478519"/>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4.5</a:t>
            </a:r>
            <a:r>
              <a:rPr lang="en-US" altLang="zh-CN" sz="2800" b="1" dirty="0">
                <a:solidFill>
                  <a:srgbClr val="25AAE2"/>
                </a:solidFill>
                <a:latin typeface="微软雅黑" panose="020B0503020204020204" pitchFamily="34" charset="-122"/>
                <a:ea typeface="微软雅黑" panose="020B0503020204020204" pitchFamily="34" charset="-122"/>
                <a:sym typeface="+mn-lt"/>
              </a:rPr>
              <a:t>辅助PC端登录</a:t>
            </a:r>
            <a:endParaRPr sz="2800" b="1" dirty="0">
              <a:latin typeface="微软雅黑" panose="020B0503020204020204" pitchFamily="34" charset="-122"/>
              <a:ea typeface="微软雅黑" panose="020B0503020204020204" pitchFamily="34" charset="-122"/>
              <a:cs typeface="+mn-ea"/>
              <a:sym typeface="+mn-lt"/>
            </a:endParaRPr>
          </a:p>
        </p:txBody>
      </p:sp>
      <p:pic>
        <p:nvPicPr>
          <p:cNvPr id="3" name="PC端与移动端蓝牙发现登录">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81190" y="2163380"/>
            <a:ext cx="10906135" cy="4694620"/>
          </a:xfrm>
          <a:prstGeom prst="rect">
            <a:avLst/>
          </a:prstGeom>
          <a:ln>
            <a:noFill/>
          </a:ln>
          <a:effectLst>
            <a:outerShdw blurRad="190500" algn="tl" rotWithShape="0">
              <a:srgbClr val="000000">
                <a:alpha val="70000"/>
              </a:srgbClr>
            </a:outerShdw>
          </a:effectLst>
        </p:spPr>
      </p:pic>
      <p:sp>
        <p:nvSpPr>
          <p:cNvPr id="4" name="矩形 3">
            <a:extLst>
              <a:ext uri="{FF2B5EF4-FFF2-40B4-BE49-F238E27FC236}">
                <a16:creationId xmlns:a16="http://schemas.microsoft.com/office/drawing/2014/main" id="{7062A9A7-CEC2-7E26-CC45-AD16AADC63F3}"/>
              </a:ext>
            </a:extLst>
          </p:cNvPr>
          <p:cNvSpPr>
            <a:spLocks noChangeArrowheads="1"/>
          </p:cNvSpPr>
          <p:nvPr>
            <p:custDataLst>
              <p:tags r:id="rId3"/>
            </p:custDataLst>
          </p:nvPr>
        </p:nvSpPr>
        <p:spPr bwMode="auto">
          <a:xfrm>
            <a:off x="605769" y="1179661"/>
            <a:ext cx="10881555" cy="95410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en-US" altLang="zh-CN" sz="1400" b="1" dirty="0">
                <a:latin typeface="仿宋" panose="02010609060101010101" pitchFamily="49" charset="-122"/>
                <a:ea typeface="仿宋" panose="02010609060101010101" pitchFamily="49" charset="-122"/>
                <a:cs typeface="+mn-ea"/>
                <a:sym typeface="+mn-lt"/>
              </a:rPr>
              <a:t>1.</a:t>
            </a:r>
            <a:r>
              <a:rPr lang="zh-CN" altLang="en-US" sz="1400" b="1" dirty="0">
                <a:latin typeface="仿宋" panose="02010609060101010101" pitchFamily="49" charset="-122"/>
                <a:ea typeface="仿宋" panose="02010609060101010101" pitchFamily="49" charset="-122"/>
                <a:cs typeface="+mn-ea"/>
                <a:sym typeface="+mn-lt"/>
              </a:rPr>
              <a:t>通过选择列表连上PC端，PC端收到登录提示并免账号密码确认登录，前面已讲，不再重复</a:t>
            </a:r>
          </a:p>
          <a:p>
            <a:pPr fontAlgn="base">
              <a:spcBef>
                <a:spcPct val="0"/>
              </a:spcBef>
              <a:spcAft>
                <a:spcPct val="0"/>
              </a:spcAft>
            </a:pPr>
            <a:r>
              <a:rPr lang="en-US" altLang="zh-CN" sz="1400" b="1" dirty="0">
                <a:latin typeface="仿宋" panose="02010609060101010101" pitchFamily="49" charset="-122"/>
                <a:ea typeface="仿宋" panose="02010609060101010101" pitchFamily="49" charset="-122"/>
                <a:cs typeface="+mn-ea"/>
                <a:sym typeface="+mn-lt"/>
              </a:rPr>
              <a:t>2.</a:t>
            </a:r>
            <a:r>
              <a:rPr lang="zh-CN" altLang="en-US" sz="1400" b="1" dirty="0">
                <a:latin typeface="仿宋" panose="02010609060101010101" pitchFamily="49" charset="-122"/>
                <a:ea typeface="仿宋" panose="02010609060101010101" pitchFamily="49" charset="-122"/>
                <a:cs typeface="+mn-ea"/>
                <a:sym typeface="+mn-lt"/>
              </a:rPr>
              <a:t>通过扫一扫登录，前面已讲，不再重复</a:t>
            </a:r>
          </a:p>
          <a:p>
            <a:pPr fontAlgn="base">
              <a:spcBef>
                <a:spcPct val="0"/>
              </a:spcBef>
              <a:spcAft>
                <a:spcPct val="0"/>
              </a:spcAft>
            </a:pPr>
            <a:r>
              <a:rPr lang="en-US" altLang="zh-CN" sz="1400" b="1" dirty="0">
                <a:latin typeface="仿宋" panose="02010609060101010101" pitchFamily="49" charset="-122"/>
                <a:ea typeface="仿宋" panose="02010609060101010101" pitchFamily="49" charset="-122"/>
                <a:cs typeface="+mn-ea"/>
                <a:sym typeface="+mn-lt"/>
              </a:rPr>
              <a:t>3.</a:t>
            </a:r>
            <a:r>
              <a:rPr lang="zh-CN" altLang="en-US" sz="1400" b="1" dirty="0">
                <a:latin typeface="仿宋" panose="02010609060101010101" pitchFamily="49" charset="-122"/>
                <a:ea typeface="仿宋" panose="02010609060101010101" pitchFamily="49" charset="-122"/>
                <a:cs typeface="+mn-ea"/>
                <a:sym typeface="+mn-lt"/>
              </a:rPr>
              <a:t>PC端通过蓝牙功能发现移动端来登录</a:t>
            </a:r>
            <a:r>
              <a:rPr lang="en-US" altLang="zh-CN" sz="1400" b="1" dirty="0">
                <a:latin typeface="仿宋" panose="02010609060101010101" pitchFamily="49" charset="-122"/>
                <a:ea typeface="仿宋" panose="02010609060101010101" pitchFamily="49" charset="-122"/>
                <a:cs typeface="+mn-ea"/>
                <a:sym typeface="+mn-lt"/>
              </a:rPr>
              <a:t>,</a:t>
            </a:r>
            <a:r>
              <a:rPr lang="zh-CN" altLang="en-US" sz="1400" b="1" dirty="0">
                <a:latin typeface="仿宋" panose="02010609060101010101" pitchFamily="49" charset="-122"/>
                <a:ea typeface="仿宋" panose="02010609060101010101" pitchFamily="49" charset="-122"/>
                <a:cs typeface="+mn-ea"/>
                <a:sym typeface="+mn-lt"/>
              </a:rPr>
              <a:t>方法：</a:t>
            </a:r>
            <a:r>
              <a:rPr lang="en-US" altLang="zh-CN" sz="1400" b="1" dirty="0">
                <a:latin typeface="仿宋" panose="02010609060101010101" pitchFamily="49" charset="-122"/>
                <a:ea typeface="仿宋" panose="02010609060101010101" pitchFamily="49" charset="-122"/>
                <a:cs typeface="+mn-ea"/>
                <a:sym typeface="+mn-lt"/>
              </a:rPr>
              <a:t>(1)</a:t>
            </a:r>
            <a:r>
              <a:rPr lang="zh-CN" altLang="en-US" sz="1400" b="1" dirty="0">
                <a:latin typeface="仿宋" panose="02010609060101010101" pitchFamily="49" charset="-122"/>
                <a:ea typeface="仿宋" panose="02010609060101010101" pitchFamily="49" charset="-122"/>
                <a:cs typeface="+mn-ea"/>
                <a:sym typeface="+mn-lt"/>
              </a:rPr>
              <a:t>PC端自带蓝牙功能或已插蓝牙适配器，移动则通过已设置好蓝牙并录入蓝牙地址后，则可通过连过PC端来使PC端做到</a:t>
            </a:r>
            <a:r>
              <a:rPr lang="en-US" altLang="zh-CN" sz="1400" b="1" dirty="0">
                <a:latin typeface="仿宋" panose="02010609060101010101" pitchFamily="49" charset="-122"/>
                <a:ea typeface="仿宋" panose="02010609060101010101" pitchFamily="49" charset="-122"/>
                <a:cs typeface="+mn-ea"/>
                <a:sym typeface="+mn-lt"/>
              </a:rPr>
              <a:t>;(2)</a:t>
            </a:r>
            <a:r>
              <a:rPr lang="zh-CN" altLang="en-US" sz="1400" b="1" dirty="0">
                <a:latin typeface="仿宋" panose="02010609060101010101" pitchFamily="49" charset="-122"/>
                <a:ea typeface="仿宋" panose="02010609060101010101" pitchFamily="49" charset="-122"/>
                <a:cs typeface="+mn-ea"/>
                <a:sym typeface="+mn-lt"/>
              </a:rPr>
              <a:t>从无到有搜到移动端，当移动端靠近PC端时，PC端则可以发现移动端。</a:t>
            </a:r>
          </a:p>
        </p:txBody>
      </p:sp>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custDataLst>
              <p:tags r:id="rId1"/>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4.6分享资源到starET中</a:t>
            </a:r>
            <a:endParaRPr sz="2800" b="1" dirty="0">
              <a:latin typeface="微软雅黑" panose="020B0503020204020204" pitchFamily="34" charset="-122"/>
              <a:ea typeface="微软雅黑" panose="020B0503020204020204" pitchFamily="34" charset="-122"/>
            </a:endParaRPr>
          </a:p>
        </p:txBody>
      </p:sp>
      <p:sp>
        <p:nvSpPr>
          <p:cNvPr id="14" name="矩形 13"/>
          <p:cNvSpPr>
            <a:spLocks noChangeArrowheads="1"/>
          </p:cNvSpPr>
          <p:nvPr>
            <p:custDataLst>
              <p:tags r:id="rId2"/>
            </p:custDataLst>
          </p:nvPr>
        </p:nvSpPr>
        <p:spPr bwMode="auto">
          <a:xfrm>
            <a:off x="508523" y="3167390"/>
            <a:ext cx="4768323"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ea"/>
              </a:rPr>
              <a:t>支持在qq，微信及手机文件直接分享资源到starET中，另外网址的复制也支持粘贴到starET的进行本地保存</a:t>
            </a:r>
          </a:p>
        </p:txBody>
      </p:sp>
      <p:pic>
        <p:nvPicPr>
          <p:cNvPr id="2" name="手机-保存本地视频及文档等">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6096000" y="404834"/>
            <a:ext cx="5587477" cy="6358630"/>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2"/>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4.7</a:t>
            </a:r>
            <a:r>
              <a:rPr lang="en-US" altLang="zh-CN" sz="2800" b="1" dirty="0">
                <a:solidFill>
                  <a:srgbClr val="25AAE2"/>
                </a:solidFill>
                <a:latin typeface="微软雅黑" panose="020B0503020204020204" pitchFamily="34" charset="-122"/>
                <a:ea typeface="微软雅黑" panose="020B0503020204020204" pitchFamily="34" charset="-122"/>
                <a:sym typeface="+mn-lt"/>
              </a:rPr>
              <a:t>本地资源</a:t>
            </a:r>
          </a:p>
        </p:txBody>
      </p:sp>
      <p:sp>
        <p:nvSpPr>
          <p:cNvPr id="11" name="矩形 10"/>
          <p:cNvSpPr>
            <a:spLocks noChangeArrowheads="1"/>
          </p:cNvSpPr>
          <p:nvPr>
            <p:custDataLst>
              <p:tags r:id="rId1"/>
            </p:custDataLst>
          </p:nvPr>
        </p:nvSpPr>
        <p:spPr bwMode="auto">
          <a:xfrm>
            <a:off x="516636" y="3167390"/>
            <a:ext cx="4132481"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已分享过来的资源可进行分享，发送（发送资源给已连接的</a:t>
            </a:r>
            <a:r>
              <a:rPr lang="en-US" altLang="zh-CN" sz="1400" b="1" dirty="0">
                <a:latin typeface="仿宋" panose="02010609060101010101" pitchFamily="49" charset="-122"/>
                <a:ea typeface="仿宋" panose="02010609060101010101" pitchFamily="49" charset="-122"/>
                <a:cs typeface="+mn-ea"/>
                <a:sym typeface="+mn-lt"/>
              </a:rPr>
              <a:t>PC</a:t>
            </a:r>
            <a:r>
              <a:rPr lang="zh-CN" altLang="en-US" sz="1400" b="1" dirty="0">
                <a:latin typeface="仿宋" panose="02010609060101010101" pitchFamily="49" charset="-122"/>
                <a:ea typeface="仿宋" panose="02010609060101010101" pitchFamily="49" charset="-122"/>
                <a:cs typeface="+mn-ea"/>
                <a:sym typeface="+mn-lt"/>
              </a:rPr>
              <a:t>端），删除等操作</a:t>
            </a:r>
          </a:p>
        </p:txBody>
      </p:sp>
      <p:pic>
        <p:nvPicPr>
          <p:cNvPr id="3" name="手机-本地资源查看">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5299112" y="510566"/>
            <a:ext cx="6584414" cy="5951490"/>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766611" y="3348810"/>
            <a:ext cx="3697537"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可实现随手写，随手录，随手拍，随手画等随手笔记功能的编辑与查看</a:t>
            </a:r>
          </a:p>
        </p:txBody>
      </p:sp>
      <p:sp>
        <p:nvSpPr>
          <p:cNvPr id="3" name="矩形 2"/>
          <p:cNvSpPr/>
          <p:nvPr>
            <p:custDataLst>
              <p:tags r:id="rId2"/>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4.8</a:t>
            </a:r>
            <a:r>
              <a:rPr lang="en-US" altLang="zh-CN" sz="2800" b="1" dirty="0">
                <a:solidFill>
                  <a:srgbClr val="25AAE2"/>
                </a:solidFill>
                <a:latin typeface="微软雅黑" panose="020B0503020204020204" pitchFamily="34" charset="-122"/>
                <a:ea typeface="微软雅黑" panose="020B0503020204020204" pitchFamily="34" charset="-122"/>
                <a:sym typeface="+mn-lt"/>
              </a:rPr>
              <a:t>云笔记</a:t>
            </a:r>
          </a:p>
        </p:txBody>
      </p:sp>
      <p:pic>
        <p:nvPicPr>
          <p:cNvPr id="4" name="手机-云笔记">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6808921" y="460364"/>
            <a:ext cx="2918972" cy="6300113"/>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4.9</a:t>
            </a:r>
            <a:r>
              <a:rPr lang="en-US" altLang="zh-CN" sz="2800" b="1" dirty="0">
                <a:solidFill>
                  <a:srgbClr val="25AAE2"/>
                </a:solidFill>
                <a:latin typeface="微软雅黑" panose="020B0503020204020204" pitchFamily="34" charset="-122"/>
                <a:ea typeface="微软雅黑" panose="020B0503020204020204" pitchFamily="34" charset="-122"/>
                <a:sym typeface="+mn-lt"/>
              </a:rPr>
              <a:t>选择连接</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0" name="矩形 9"/>
          <p:cNvSpPr>
            <a:spLocks noChangeArrowheads="1"/>
          </p:cNvSpPr>
          <p:nvPr>
            <p:custDataLst>
              <p:tags r:id="rId1"/>
            </p:custDataLst>
          </p:nvPr>
        </p:nvSpPr>
        <p:spPr bwMode="auto">
          <a:xfrm>
            <a:off x="1388745" y="1341755"/>
            <a:ext cx="8352155" cy="39878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详见5.辅助PC端登录的第（1）个，已讲，不再重复</a:t>
            </a:r>
          </a:p>
        </p:txBody>
      </p:sp>
    </p:spTree>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902487" y="3313391"/>
            <a:ext cx="3294939" cy="30777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使用手机扫一扫功能辅助PC端登录</a:t>
            </a:r>
          </a:p>
        </p:txBody>
      </p:sp>
      <p:sp>
        <p:nvSpPr>
          <p:cNvPr id="3" name="矩形 2"/>
          <p:cNvSpPr/>
          <p:nvPr>
            <p:custDataLst>
              <p:tags r:id="rId2"/>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4.10</a:t>
            </a:r>
            <a:r>
              <a:rPr lang="en-US" altLang="zh-CN" sz="2800" b="1" dirty="0">
                <a:solidFill>
                  <a:srgbClr val="25AAE2"/>
                </a:solidFill>
                <a:latin typeface="微软雅黑" panose="020B0503020204020204" pitchFamily="34" charset="-122"/>
                <a:ea typeface="微软雅黑" panose="020B0503020204020204" pitchFamily="34" charset="-122"/>
                <a:sym typeface="+mn-lt"/>
              </a:rPr>
              <a:t>扫一扫</a:t>
            </a:r>
            <a:endParaRPr lang="zh-CN" altLang="en-US" sz="2800" b="1" dirty="0">
              <a:latin typeface="微软雅黑" panose="020B0503020204020204" pitchFamily="34" charset="-122"/>
              <a:ea typeface="微软雅黑" panose="020B0503020204020204" pitchFamily="34" charset="-122"/>
              <a:cs typeface="+mn-ea"/>
              <a:sym typeface="+mn-lt"/>
            </a:endParaRPr>
          </a:p>
        </p:txBody>
      </p:sp>
      <p:pic>
        <p:nvPicPr>
          <p:cNvPr id="2" name="手机-扫一扫登录">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6489913" y="404833"/>
            <a:ext cx="3017643" cy="6432671"/>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2"/>
                </p:tgtEl>
              </p:cMediaNode>
            </p:vide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138366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4.11</a:t>
            </a:r>
            <a:r>
              <a:rPr lang="en-US" altLang="zh-CN" sz="2800" b="1" dirty="0">
                <a:solidFill>
                  <a:srgbClr val="25AAE2"/>
                </a:solidFill>
                <a:latin typeface="微软雅黑" panose="020B0503020204020204" pitchFamily="34" charset="-122"/>
                <a:ea typeface="微软雅黑" panose="020B0503020204020204" pitchFamily="34" charset="-122"/>
                <a:sym typeface="+mn-lt"/>
              </a:rPr>
              <a:t>频道设置</a:t>
            </a:r>
            <a:endParaRPr lang="zh-CN" sz="2800" b="1" dirty="0">
              <a:latin typeface="微软雅黑" panose="020B0503020204020204" pitchFamily="34" charset="-122"/>
              <a:ea typeface="微软雅黑" panose="020B0503020204020204" pitchFamily="34" charset="-122"/>
              <a:cs typeface="+mn-ea"/>
              <a:sym typeface="+mn-lt"/>
            </a:endParaRPr>
          </a:p>
          <a:p>
            <a:pPr>
              <a:lnSpc>
                <a:spcPct val="150000"/>
              </a:lnSpc>
            </a:pPr>
            <a:endParaRPr lang="en-US" altLang="zh-CN" sz="2800" b="1" dirty="0">
              <a:solidFill>
                <a:srgbClr val="25AAE2"/>
              </a:solidFill>
              <a:latin typeface="微软雅黑" panose="020B0503020204020204" pitchFamily="34" charset="-122"/>
              <a:ea typeface="微软雅黑" panose="020B0503020204020204" pitchFamily="34" charset="-122"/>
            </a:endParaRPr>
          </a:p>
        </p:txBody>
      </p:sp>
      <p:sp>
        <p:nvSpPr>
          <p:cNvPr id="14" name="矩形 13"/>
          <p:cNvSpPr>
            <a:spLocks noChangeArrowheads="1"/>
          </p:cNvSpPr>
          <p:nvPr>
            <p:custDataLst>
              <p:tags r:id="rId1"/>
            </p:custDataLst>
          </p:nvPr>
        </p:nvSpPr>
        <p:spPr bwMode="auto">
          <a:xfrm>
            <a:off x="1298484" y="1292905"/>
            <a:ext cx="8799195" cy="706755"/>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ea"/>
              </a:rPr>
              <a:t>设置与同局域网PC端一样的频道，否则即便是在同一个局域网中，移动端在连接列表中也无法发现PC端</a:t>
            </a:r>
          </a:p>
        </p:txBody>
      </p:sp>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4.12</a:t>
            </a:r>
            <a:r>
              <a:rPr lang="en-US" altLang="zh-CN" sz="2800" b="1" dirty="0">
                <a:solidFill>
                  <a:srgbClr val="25AAE2"/>
                </a:solidFill>
                <a:latin typeface="微软雅黑" panose="020B0503020204020204" pitchFamily="34" charset="-122"/>
                <a:ea typeface="微软雅黑" panose="020B0503020204020204" pitchFamily="34" charset="-122"/>
                <a:sym typeface="+mn-lt"/>
              </a:rPr>
              <a:t>投屏</a:t>
            </a:r>
          </a:p>
        </p:txBody>
      </p:sp>
      <p:sp>
        <p:nvSpPr>
          <p:cNvPr id="11" name="矩形 10"/>
          <p:cNvSpPr>
            <a:spLocks noChangeArrowheads="1"/>
          </p:cNvSpPr>
          <p:nvPr>
            <p:custDataLst>
              <p:tags r:id="rId1"/>
            </p:custDataLst>
          </p:nvPr>
        </p:nvSpPr>
        <p:spPr bwMode="auto">
          <a:xfrm>
            <a:off x="722246" y="3352602"/>
            <a:ext cx="3937887"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将移动端的画面投屏到</a:t>
            </a:r>
            <a:r>
              <a:rPr lang="en-US" altLang="zh-CN" sz="1400" b="1" dirty="0">
                <a:latin typeface="仿宋" panose="02010609060101010101" pitchFamily="49" charset="-122"/>
                <a:ea typeface="仿宋" panose="02010609060101010101" pitchFamily="49" charset="-122"/>
                <a:cs typeface="+mn-ea"/>
                <a:sym typeface="+mn-lt"/>
              </a:rPr>
              <a:t>PC</a:t>
            </a:r>
            <a:r>
              <a:rPr lang="zh-CN" altLang="en-US" sz="1400" b="1" dirty="0">
                <a:latin typeface="仿宋" panose="02010609060101010101" pitchFamily="49" charset="-122"/>
                <a:ea typeface="仿宋" panose="02010609060101010101" pitchFamily="49" charset="-122"/>
                <a:cs typeface="+mn-ea"/>
                <a:sym typeface="+mn-lt"/>
              </a:rPr>
              <a:t>端，</a:t>
            </a:r>
            <a:r>
              <a:rPr lang="en-US" altLang="zh-CN" sz="1400" b="1" dirty="0">
                <a:latin typeface="仿宋" panose="02010609060101010101" pitchFamily="49" charset="-122"/>
                <a:ea typeface="仿宋" panose="02010609060101010101" pitchFamily="49" charset="-122"/>
                <a:cs typeface="+mn-ea"/>
                <a:sym typeface="+mn-lt"/>
              </a:rPr>
              <a:t>PC</a:t>
            </a:r>
            <a:r>
              <a:rPr lang="zh-CN" altLang="en-US" sz="1400" b="1" dirty="0">
                <a:latin typeface="仿宋" panose="02010609060101010101" pitchFamily="49" charset="-122"/>
                <a:ea typeface="仿宋" panose="02010609060101010101" pitchFamily="49" charset="-122"/>
                <a:cs typeface="+mn-ea"/>
                <a:sym typeface="+mn-lt"/>
              </a:rPr>
              <a:t>端可以实时查看移动端的动态画面</a:t>
            </a:r>
          </a:p>
        </p:txBody>
      </p:sp>
      <p:pic>
        <p:nvPicPr>
          <p:cNvPr id="3" name="手机-投屏">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6489864" y="395943"/>
            <a:ext cx="3293113" cy="6436539"/>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4.13</a:t>
            </a:r>
            <a:r>
              <a:rPr lang="en-US" altLang="zh-CN" sz="2800" b="1" dirty="0">
                <a:solidFill>
                  <a:srgbClr val="25AAE2"/>
                </a:solidFill>
                <a:latin typeface="微软雅黑" panose="020B0503020204020204" pitchFamily="34" charset="-122"/>
                <a:ea typeface="微软雅黑" panose="020B0503020204020204" pitchFamily="34" charset="-122"/>
                <a:sym typeface="+mn-lt"/>
              </a:rPr>
              <a:t>触控板</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0" name="矩形 9"/>
          <p:cNvSpPr>
            <a:spLocks noChangeArrowheads="1"/>
          </p:cNvSpPr>
          <p:nvPr>
            <p:custDataLst>
              <p:tags r:id="rId1"/>
            </p:custDataLst>
          </p:nvPr>
        </p:nvSpPr>
        <p:spPr bwMode="auto">
          <a:xfrm>
            <a:off x="944539" y="3121223"/>
            <a:ext cx="3237437" cy="30777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在移动端模拟鼠标的操作</a:t>
            </a:r>
          </a:p>
        </p:txBody>
      </p:sp>
      <p:pic>
        <p:nvPicPr>
          <p:cNvPr id="4" name="手机--触控板">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6756532" y="517426"/>
            <a:ext cx="2872210" cy="6328599"/>
          </a:xfrm>
          <a:prstGeom prst="rect">
            <a:avLst/>
          </a:prstGeom>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a:spLocks noChangeArrowheads="1"/>
          </p:cNvSpPr>
          <p:nvPr>
            <p:custDataLst>
              <p:tags r:id="rId1"/>
            </p:custDataLst>
          </p:nvPr>
        </p:nvSpPr>
        <p:spPr bwMode="auto">
          <a:xfrm>
            <a:off x="957160" y="3240203"/>
            <a:ext cx="3657241" cy="30777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通过移动端远程控制pc端</a:t>
            </a:r>
          </a:p>
        </p:txBody>
      </p:sp>
      <p:sp>
        <p:nvSpPr>
          <p:cNvPr id="3" name="矩形 2"/>
          <p:cNvSpPr/>
          <p:nvPr>
            <p:custDataLst>
              <p:tags r:id="rId2"/>
            </p:custDataLst>
          </p:nvPr>
        </p:nvSpPr>
        <p:spPr>
          <a:xfrm>
            <a:off x="1144447" y="40483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4.14</a:t>
            </a:r>
            <a:r>
              <a:rPr lang="en-US" altLang="zh-CN" sz="2800" b="1" dirty="0">
                <a:solidFill>
                  <a:srgbClr val="25AAE2"/>
                </a:solidFill>
                <a:latin typeface="微软雅黑" panose="020B0503020204020204" pitchFamily="34" charset="-122"/>
                <a:ea typeface="微软雅黑" panose="020B0503020204020204" pitchFamily="34" charset="-122"/>
                <a:sym typeface="+mn-lt"/>
              </a:rPr>
              <a:t>远程控制 </a:t>
            </a:r>
            <a:endParaRPr lang="en-US" altLang="zh-CN" sz="2800" b="1" dirty="0">
              <a:latin typeface="微软雅黑" panose="020B0503020204020204" pitchFamily="34" charset="-122"/>
              <a:ea typeface="微软雅黑" panose="020B0503020204020204" pitchFamily="34" charset="-122"/>
              <a:cs typeface="+mn-ea"/>
              <a:sym typeface="+mn-lt"/>
            </a:endParaRPr>
          </a:p>
        </p:txBody>
      </p:sp>
      <p:pic>
        <p:nvPicPr>
          <p:cNvPr id="4" name="手机-远程工具">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6"/>
          <a:stretch>
            <a:fillRect/>
          </a:stretch>
        </p:blipFill>
        <p:spPr>
          <a:xfrm>
            <a:off x="6726052" y="404833"/>
            <a:ext cx="2864026" cy="6286295"/>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138366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4.15</a:t>
            </a:r>
            <a:r>
              <a:rPr lang="en-US" altLang="zh-CN" sz="2800" b="1" dirty="0">
                <a:solidFill>
                  <a:srgbClr val="25AAE2"/>
                </a:solidFill>
                <a:latin typeface="微软雅黑" panose="020B0503020204020204" pitchFamily="34" charset="-122"/>
                <a:ea typeface="微软雅黑" panose="020B0503020204020204" pitchFamily="34" charset="-122"/>
                <a:sym typeface="+mn-lt"/>
              </a:rPr>
              <a:t>拍照上传</a:t>
            </a:r>
            <a:endParaRPr lang="zh-CN" sz="2800" b="1" dirty="0">
              <a:latin typeface="微软雅黑" panose="020B0503020204020204" pitchFamily="34" charset="-122"/>
              <a:ea typeface="微软雅黑" panose="020B0503020204020204" pitchFamily="34" charset="-122"/>
              <a:cs typeface="+mn-ea"/>
              <a:sym typeface="+mn-lt"/>
            </a:endParaRPr>
          </a:p>
          <a:p>
            <a:pPr>
              <a:lnSpc>
                <a:spcPct val="150000"/>
              </a:lnSpc>
            </a:pPr>
            <a:endParaRPr lang="en-US" altLang="zh-CN" sz="2800" b="1" dirty="0">
              <a:solidFill>
                <a:srgbClr val="25AAE2"/>
              </a:solidFill>
              <a:latin typeface="微软雅黑" panose="020B0503020204020204" pitchFamily="34" charset="-122"/>
              <a:ea typeface="微软雅黑" panose="020B0503020204020204" pitchFamily="34" charset="-122"/>
            </a:endParaRPr>
          </a:p>
        </p:txBody>
      </p:sp>
      <p:sp>
        <p:nvSpPr>
          <p:cNvPr id="14" name="矩形 13"/>
          <p:cNvSpPr>
            <a:spLocks noChangeArrowheads="1"/>
          </p:cNvSpPr>
          <p:nvPr>
            <p:custDataLst>
              <p:tags r:id="rId1"/>
            </p:custDataLst>
          </p:nvPr>
        </p:nvSpPr>
        <p:spPr bwMode="auto">
          <a:xfrm>
            <a:off x="767303" y="3167390"/>
            <a:ext cx="4046848"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sz="1400" b="1" dirty="0">
                <a:latin typeface="仿宋" panose="02010609060101010101" pitchFamily="49" charset="-122"/>
                <a:ea typeface="仿宋" panose="02010609060101010101" pitchFamily="49" charset="-122"/>
                <a:cs typeface="+mn-ea"/>
                <a:sym typeface="+mn-ea"/>
              </a:rPr>
              <a:t>启动移动端的拍照功能，将拍的照片上传到匹配连接的PC端上</a:t>
            </a:r>
          </a:p>
        </p:txBody>
      </p:sp>
      <p:pic>
        <p:nvPicPr>
          <p:cNvPr id="4" name="手机-拍照上传">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6789283" y="395944"/>
            <a:ext cx="3236066" cy="6397738"/>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4.16.1PPT助手</a:t>
            </a:r>
          </a:p>
        </p:txBody>
      </p:sp>
      <p:sp>
        <p:nvSpPr>
          <p:cNvPr id="11" name="矩形 10"/>
          <p:cNvSpPr>
            <a:spLocks noChangeArrowheads="1"/>
          </p:cNvSpPr>
          <p:nvPr>
            <p:custDataLst>
              <p:tags r:id="rId1"/>
            </p:custDataLst>
          </p:nvPr>
        </p:nvSpPr>
        <p:spPr bwMode="auto">
          <a:xfrm>
            <a:off x="678585" y="3059668"/>
            <a:ext cx="4259855" cy="954107"/>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备注模式：</a:t>
            </a:r>
            <a:br>
              <a:rPr lang="en-US" altLang="zh-CN" sz="1400" b="1" dirty="0">
                <a:latin typeface="仿宋" panose="02010609060101010101" pitchFamily="49" charset="-122"/>
                <a:ea typeface="仿宋" panose="02010609060101010101" pitchFamily="49" charset="-122"/>
                <a:cs typeface="+mn-ea"/>
                <a:sym typeface="+mn-lt"/>
              </a:rPr>
            </a:br>
            <a:r>
              <a:rPr lang="en-US" altLang="zh-CN" sz="1400" b="1" dirty="0">
                <a:latin typeface="仿宋" panose="02010609060101010101" pitchFamily="49" charset="-122"/>
                <a:ea typeface="仿宋" panose="02010609060101010101" pitchFamily="49" charset="-122"/>
                <a:cs typeface="+mn-ea"/>
                <a:sym typeface="+mn-lt"/>
              </a:rPr>
              <a:t>1.</a:t>
            </a:r>
            <a:r>
              <a:rPr lang="zh-CN" altLang="en-US" sz="1400" b="1" dirty="0">
                <a:latin typeface="仿宋" panose="02010609060101010101" pitchFamily="49" charset="-122"/>
                <a:ea typeface="仿宋" panose="02010609060101010101" pitchFamily="49" charset="-122"/>
                <a:cs typeface="+mn-ea"/>
                <a:sym typeface="+mn-lt"/>
              </a:rPr>
              <a:t>在授课模式下，教师预览</a:t>
            </a:r>
            <a:r>
              <a:rPr lang="en-US" altLang="zh-CN" sz="1400" b="1" dirty="0">
                <a:latin typeface="仿宋" panose="02010609060101010101" pitchFamily="49" charset="-122"/>
                <a:ea typeface="仿宋" panose="02010609060101010101" pitchFamily="49" charset="-122"/>
                <a:cs typeface="+mn-ea"/>
                <a:sym typeface="+mn-lt"/>
              </a:rPr>
              <a:t>ppt</a:t>
            </a:r>
            <a:r>
              <a:rPr lang="zh-CN" altLang="en-US" sz="1400" b="1" dirty="0">
                <a:latin typeface="仿宋" panose="02010609060101010101" pitchFamily="49" charset="-122"/>
                <a:ea typeface="仿宋" panose="02010609060101010101" pitchFamily="49" charset="-122"/>
                <a:cs typeface="+mn-ea"/>
                <a:sym typeface="+mn-lt"/>
              </a:rPr>
              <a:t>，查看备注</a:t>
            </a:r>
            <a:br>
              <a:rPr lang="en-US" altLang="zh-CN" sz="1400" b="1" dirty="0">
                <a:latin typeface="仿宋" panose="02010609060101010101" pitchFamily="49" charset="-122"/>
                <a:ea typeface="仿宋" panose="02010609060101010101" pitchFamily="49" charset="-122"/>
                <a:cs typeface="+mn-ea"/>
                <a:sym typeface="+mn-lt"/>
              </a:rPr>
            </a:br>
            <a:r>
              <a:rPr lang="en-US" altLang="zh-CN" sz="1400" b="1" dirty="0">
                <a:latin typeface="仿宋" panose="02010609060101010101" pitchFamily="49" charset="-122"/>
                <a:ea typeface="仿宋" panose="02010609060101010101" pitchFamily="49" charset="-122"/>
                <a:cs typeface="+mn-ea"/>
                <a:sym typeface="+mn-lt"/>
              </a:rPr>
              <a:t>2.</a:t>
            </a:r>
            <a:r>
              <a:rPr lang="zh-CN" altLang="en-US" sz="1400" b="1" dirty="0">
                <a:latin typeface="仿宋" panose="02010609060101010101" pitchFamily="49" charset="-122"/>
                <a:ea typeface="仿宋" panose="02010609060101010101" pitchFamily="49" charset="-122"/>
                <a:cs typeface="+mn-ea"/>
                <a:sym typeface="+mn-lt"/>
              </a:rPr>
              <a:t>通过左右滑动查看各页，同时，</a:t>
            </a:r>
            <a:r>
              <a:rPr lang="en-US" altLang="zh-CN" sz="1400" b="1" dirty="0">
                <a:latin typeface="仿宋" panose="02010609060101010101" pitchFamily="49" charset="-122"/>
                <a:ea typeface="仿宋" panose="02010609060101010101" pitchFamily="49" charset="-122"/>
                <a:cs typeface="+mn-ea"/>
                <a:sym typeface="+mn-lt"/>
              </a:rPr>
              <a:t>PC</a:t>
            </a:r>
            <a:r>
              <a:rPr lang="zh-CN" altLang="en-US" sz="1400" b="1" dirty="0">
                <a:latin typeface="仿宋" panose="02010609060101010101" pitchFamily="49" charset="-122"/>
                <a:ea typeface="仿宋" panose="02010609060101010101" pitchFamily="49" charset="-122"/>
                <a:cs typeface="+mn-ea"/>
                <a:sym typeface="+mn-lt"/>
              </a:rPr>
              <a:t>端同步显示页面</a:t>
            </a:r>
          </a:p>
        </p:txBody>
      </p:sp>
      <p:pic>
        <p:nvPicPr>
          <p:cNvPr id="3" name="手机-PPT助手--授课播放">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6757802" y="395944"/>
            <a:ext cx="3058227" cy="6400079"/>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4.16.2PPT助手</a:t>
            </a:r>
          </a:p>
        </p:txBody>
      </p:sp>
      <p:sp>
        <p:nvSpPr>
          <p:cNvPr id="11" name="矩形 10"/>
          <p:cNvSpPr>
            <a:spLocks noChangeArrowheads="1"/>
          </p:cNvSpPr>
          <p:nvPr>
            <p:custDataLst>
              <p:tags r:id="rId1"/>
            </p:custDataLst>
          </p:nvPr>
        </p:nvSpPr>
        <p:spPr bwMode="auto">
          <a:xfrm>
            <a:off x="902275" y="3167390"/>
            <a:ext cx="3805810"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批注模式</a:t>
            </a:r>
            <a:r>
              <a:rPr lang="en-US" altLang="zh-CN" sz="1400" b="1" dirty="0">
                <a:latin typeface="仿宋" panose="02010609060101010101" pitchFamily="49" charset="-122"/>
                <a:ea typeface="仿宋" panose="02010609060101010101" pitchFamily="49" charset="-122"/>
                <a:cs typeface="+mn-ea"/>
                <a:sym typeface="+mn-lt"/>
              </a:rPr>
              <a:t>:</a:t>
            </a:r>
          </a:p>
          <a:p>
            <a:pPr fontAlgn="base">
              <a:spcBef>
                <a:spcPct val="0"/>
              </a:spcBef>
              <a:spcAft>
                <a:spcPct val="0"/>
              </a:spcAft>
            </a:pPr>
            <a:r>
              <a:rPr lang="en-US" altLang="zh-CN" sz="1400" b="1" dirty="0">
                <a:latin typeface="仿宋" panose="02010609060101010101" pitchFamily="49" charset="-122"/>
                <a:ea typeface="仿宋" panose="02010609060101010101" pitchFamily="49" charset="-122"/>
                <a:cs typeface="+mn-ea"/>
                <a:sym typeface="+mn-lt"/>
              </a:rPr>
              <a:t>1.</a:t>
            </a:r>
            <a:r>
              <a:rPr lang="zh-CN" altLang="en-US" sz="1400" b="1" dirty="0">
                <a:latin typeface="仿宋" panose="02010609060101010101" pitchFamily="49" charset="-122"/>
                <a:ea typeface="仿宋" panose="02010609060101010101" pitchFamily="49" charset="-122"/>
                <a:cs typeface="+mn-ea"/>
                <a:sym typeface="+mn-lt"/>
              </a:rPr>
              <a:t>对</a:t>
            </a:r>
            <a:r>
              <a:rPr lang="en-US" altLang="zh-CN" sz="1400" b="1" dirty="0">
                <a:latin typeface="仿宋" panose="02010609060101010101" pitchFamily="49" charset="-122"/>
                <a:ea typeface="仿宋" panose="02010609060101010101" pitchFamily="49" charset="-122"/>
                <a:cs typeface="+mn-ea"/>
                <a:sym typeface="+mn-lt"/>
              </a:rPr>
              <a:t>ppt</a:t>
            </a:r>
            <a:r>
              <a:rPr lang="zh-CN" altLang="en-US" sz="1400" b="1" dirty="0">
                <a:latin typeface="仿宋" panose="02010609060101010101" pitchFamily="49" charset="-122"/>
                <a:ea typeface="仿宋" panose="02010609060101010101" pitchFamily="49" charset="-122"/>
                <a:cs typeface="+mn-ea"/>
                <a:sym typeface="+mn-lt"/>
              </a:rPr>
              <a:t>各页进行批注等操作</a:t>
            </a:r>
          </a:p>
        </p:txBody>
      </p:sp>
      <p:pic>
        <p:nvPicPr>
          <p:cNvPr id="3" name="手机-PPT助手--随手写">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6756804" y="449470"/>
            <a:ext cx="3352154" cy="6408530"/>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3"/>
                </p:tgtEl>
              </p:cMediaNode>
            </p:vide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74927" y="395944"/>
            <a:ext cx="7829224" cy="737235"/>
          </a:xfrm>
          <a:prstGeom prst="rect">
            <a:avLst/>
          </a:prstGeom>
          <a:ln>
            <a:noFill/>
          </a:ln>
        </p:spPr>
        <p:txBody>
          <a:bodyPr wrap="square">
            <a:spAutoFit/>
          </a:bodyPr>
          <a:lstStyle/>
          <a:p>
            <a:pPr>
              <a:lnSpc>
                <a:spcPct val="150000"/>
              </a:lnSpc>
            </a:pPr>
            <a:r>
              <a:rPr lang="en-US" altLang="zh-CN" sz="2800" b="1" dirty="0">
                <a:solidFill>
                  <a:srgbClr val="25AAE2"/>
                </a:solidFill>
                <a:latin typeface="微软雅黑" panose="020B0503020204020204" pitchFamily="34" charset="-122"/>
                <a:ea typeface="微软雅黑" panose="020B0503020204020204" pitchFamily="34" charset="-122"/>
              </a:rPr>
              <a:t>4.17</a:t>
            </a:r>
            <a:r>
              <a:rPr lang="en-US" altLang="zh-CN" sz="2800" b="1" dirty="0">
                <a:solidFill>
                  <a:srgbClr val="25AAE2"/>
                </a:solidFill>
                <a:latin typeface="微软雅黑" panose="020B0503020204020204" pitchFamily="34" charset="-122"/>
                <a:ea typeface="微软雅黑" panose="020B0503020204020204" pitchFamily="34" charset="-122"/>
                <a:sym typeface="+mn-lt"/>
              </a:rPr>
              <a:t>实物展台</a:t>
            </a:r>
            <a:endParaRPr lang="zh-CN" sz="2800" b="1" dirty="0">
              <a:latin typeface="微软雅黑" panose="020B0503020204020204" pitchFamily="34" charset="-122"/>
              <a:ea typeface="微软雅黑" panose="020B0503020204020204" pitchFamily="34" charset="-122"/>
              <a:cs typeface="+mn-ea"/>
              <a:sym typeface="+mn-lt"/>
            </a:endParaRPr>
          </a:p>
        </p:txBody>
      </p:sp>
      <p:sp>
        <p:nvSpPr>
          <p:cNvPr id="10" name="矩形 9"/>
          <p:cNvSpPr>
            <a:spLocks noChangeArrowheads="1"/>
          </p:cNvSpPr>
          <p:nvPr>
            <p:custDataLst>
              <p:tags r:id="rId1"/>
            </p:custDataLst>
          </p:nvPr>
        </p:nvSpPr>
        <p:spPr bwMode="auto">
          <a:xfrm>
            <a:off x="905088" y="3187850"/>
            <a:ext cx="3809878" cy="523220"/>
          </a:xfrm>
          <a:prstGeom prst="rect">
            <a:avLst/>
          </a:prstGeom>
          <a:solidFill>
            <a:schemeClr val="bg1"/>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400" b="1" dirty="0">
                <a:latin typeface="仿宋" panose="02010609060101010101" pitchFamily="49" charset="-122"/>
                <a:ea typeface="仿宋" panose="02010609060101010101" pitchFamily="49" charset="-122"/>
                <a:cs typeface="+mn-ea"/>
                <a:sym typeface="+mn-lt"/>
              </a:rPr>
              <a:t>启动移动端的摄像头，监控当前移动端所监控的实时画面</a:t>
            </a:r>
          </a:p>
        </p:txBody>
      </p:sp>
      <p:pic>
        <p:nvPicPr>
          <p:cNvPr id="4" name="手机-实物展台">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5"/>
          <a:stretch>
            <a:fillRect/>
          </a:stretch>
        </p:blipFill>
        <p:spPr>
          <a:xfrm>
            <a:off x="6745845" y="395944"/>
            <a:ext cx="3257475" cy="6416238"/>
          </a:xfrm>
          <a:prstGeom prst="rect">
            <a:avLst/>
          </a:prstGeom>
          <a:ln>
            <a:noFill/>
          </a:ln>
          <a:effectLst>
            <a:outerShdw blurRad="190500" algn="tl" rotWithShape="0">
              <a:srgbClr val="000000">
                <a:alpha val="70000"/>
              </a:srgbClr>
            </a:outerShdw>
          </a:effectLst>
        </p:spPr>
      </p:pic>
    </p:spTree>
  </p:cSld>
  <p:clrMapOvr>
    <a:masterClrMapping/>
  </p:clrMapOvr>
  <p:transition/>
  <p:timing>
    <p:tnLst>
      <p:par>
        <p:cTn id="1" dur="indefinite" restart="never" nodeType="tmRoot">
          <p:childTnLst>
            <p:video>
              <p:cMediaNode>
                <p:cTn id="2" fill="hold" display="1">
                  <p:stCondLst>
                    <p:cond delay="indefinite"/>
                  </p:stCondLst>
                </p:cTn>
                <p:tgtEl>
                  <p:spTgt spid="4"/>
                </p:tgtEl>
              </p:cMediaNode>
            </p:vide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COMMONDATA" val="eyJoZGlkIjoiMDE2NTY1MTVkNjIzYmNkMjk0YWQyMDQ5MGM1YzkzOTQifQ=="/>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1"/>
</p:tagLst>
</file>

<file path=ppt/tags/tag4.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3"/>
</p:tagLst>
</file>

<file path=ppt/tags/tag5.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1"/>
</p:tagLst>
</file>

<file path=ppt/tags/tag6.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1"/>
</p:tagLst>
</file>

<file path=ppt/tags/tag7.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3"/>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TotalTime>
  <Words>1023</Words>
  <Application>Microsoft Office PowerPoint</Application>
  <PresentationFormat>宽屏</PresentationFormat>
  <Paragraphs>131</Paragraphs>
  <Slides>56</Slides>
  <Notes>2</Notes>
  <HiddenSlides>0</HiddenSlides>
  <MMClips>47</MMClips>
  <ScaleCrop>false</ScaleCrop>
  <HeadingPairs>
    <vt:vector size="6" baseType="variant">
      <vt:variant>
        <vt:lpstr>已用的字体</vt:lpstr>
      </vt:variant>
      <vt:variant>
        <vt:i4>6</vt:i4>
      </vt:variant>
      <vt:variant>
        <vt:lpstr>主题</vt:lpstr>
      </vt:variant>
      <vt:variant>
        <vt:i4>2</vt:i4>
      </vt:variant>
      <vt:variant>
        <vt:lpstr>幻灯片标题</vt:lpstr>
      </vt:variant>
      <vt:variant>
        <vt:i4>56</vt:i4>
      </vt:variant>
    </vt:vector>
  </HeadingPairs>
  <TitlesOfParts>
    <vt:vector size="64" baseType="lpstr">
      <vt:lpstr>等线</vt:lpstr>
      <vt:lpstr>等线 Light</vt:lpstr>
      <vt:lpstr>仿宋</vt:lpstr>
      <vt:lpstr>宋体</vt:lpstr>
      <vt:lpstr>微软雅黑</vt:lpstr>
      <vt:lpstr>Arial</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研究生课程建设项目 《教育大数据与学习分析》结项报告</dc:title>
  <dc:creator>ad</dc:creator>
  <cp:lastModifiedBy>Jianbin Zhang</cp:lastModifiedBy>
  <cp:revision>604</cp:revision>
  <cp:lastPrinted>2019-12-12T08:39:00Z</cp:lastPrinted>
  <dcterms:created xsi:type="dcterms:W3CDTF">2019-11-22T05:30:00Z</dcterms:created>
  <dcterms:modified xsi:type="dcterms:W3CDTF">2023-10-30T07:25:17Z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7014708DC00343D998A5AC9BDA8800AA_12</vt:lpwstr>
  </property>
  <property fmtid="{D5CDD505-2E9C-101B-9397-08002B2CF9AE}" pid="3" name="KSOProductBuildVer">
    <vt:lpwstr>2052-12.1.0.15712</vt:lpwstr>
  </property>
</Properties>
</file>